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87" r:id="rId5"/>
    <p:sldMasterId id="2147483702" r:id="rId6"/>
    <p:sldMasterId id="2147483710" r:id="rId7"/>
    <p:sldMasterId id="2147483725" r:id="rId8"/>
    <p:sldMasterId id="2147483740" r:id="rId9"/>
  </p:sldMasterIdLst>
  <p:notesMasterIdLst>
    <p:notesMasterId r:id="rId21"/>
  </p:notesMasterIdLst>
  <p:sldIdLst>
    <p:sldId id="257" r:id="rId10"/>
    <p:sldId id="256" r:id="rId11"/>
    <p:sldId id="258" r:id="rId12"/>
    <p:sldId id="261" r:id="rId13"/>
    <p:sldId id="259" r:id="rId14"/>
    <p:sldId id="264" r:id="rId15"/>
    <p:sldId id="263" r:id="rId16"/>
    <p:sldId id="265" r:id="rId17"/>
    <p:sldId id="262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D48"/>
    <a:srgbClr val="FFCC00"/>
    <a:srgbClr val="00C4CC"/>
    <a:srgbClr val="E4E5E9"/>
    <a:srgbClr val="E8C313"/>
    <a:srgbClr val="0D8087"/>
    <a:srgbClr val="55A4A5"/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>
        <p:scale>
          <a:sx n="74" d="100"/>
          <a:sy n="74" d="100"/>
        </p:scale>
        <p:origin x="-55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DA2AE-64A0-4894-B3EB-F0A1722335BB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D809-B112-439B-9820-DFA73E999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809-B112-439B-9820-DFA73E9991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0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25235" y="1202610"/>
            <a:ext cx="4502728" cy="4502728"/>
          </a:xfrm>
          <a:prstGeom prst="ellipse">
            <a:avLst/>
          </a:prstGeom>
          <a:noFill/>
          <a:ln w="762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1911391" y="-166254"/>
            <a:ext cx="2327564" cy="1368864"/>
          </a:xfrm>
          <a:custGeom>
            <a:avLst/>
            <a:gdLst>
              <a:gd name="connsiteX0" fmla="*/ 1372136 w 2327564"/>
              <a:gd name="connsiteY0" fmla="*/ 0 h 1368864"/>
              <a:gd name="connsiteX1" fmla="*/ 2117184 w 2327564"/>
              <a:gd name="connsiteY1" fmla="*/ 77450 h 1368864"/>
              <a:gd name="connsiteX2" fmla="*/ 2327564 w 2327564"/>
              <a:gd name="connsiteY2" fmla="*/ 129469 h 1368864"/>
              <a:gd name="connsiteX3" fmla="*/ 2327564 w 2327564"/>
              <a:gd name="connsiteY3" fmla="*/ 1159223 h 1368864"/>
              <a:gd name="connsiteX4" fmla="*/ 2148848 w 2327564"/>
              <a:gd name="connsiteY4" fmla="*/ 1093812 h 1368864"/>
              <a:gd name="connsiteX5" fmla="*/ 1372136 w 2327564"/>
              <a:gd name="connsiteY5" fmla="*/ 976384 h 1368864"/>
              <a:gd name="connsiteX6" fmla="*/ 127129 w 2327564"/>
              <a:gd name="connsiteY6" fmla="*/ 1291631 h 1368864"/>
              <a:gd name="connsiteX7" fmla="*/ 0 w 2327564"/>
              <a:gd name="connsiteY7" fmla="*/ 1368864 h 1368864"/>
              <a:gd name="connsiteX8" fmla="*/ 0 w 2327564"/>
              <a:gd name="connsiteY8" fmla="*/ 272288 h 1368864"/>
              <a:gd name="connsiteX9" fmla="*/ 138349 w 2327564"/>
              <a:gd name="connsiteY9" fmla="*/ 217739 h 1368864"/>
              <a:gd name="connsiteX10" fmla="*/ 1372136 w 2327564"/>
              <a:gd name="connsiteY10" fmla="*/ 0 h 136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64" h="1368864">
                <a:moveTo>
                  <a:pt x="1372136" y="0"/>
                </a:moveTo>
                <a:cubicBezTo>
                  <a:pt x="1627600" y="0"/>
                  <a:pt x="1876828" y="26696"/>
                  <a:pt x="2117184" y="77450"/>
                </a:cubicBezTo>
                <a:lnTo>
                  <a:pt x="2327564" y="129469"/>
                </a:lnTo>
                <a:lnTo>
                  <a:pt x="2327564" y="1159223"/>
                </a:lnTo>
                <a:lnTo>
                  <a:pt x="2148848" y="1093812"/>
                </a:lnTo>
                <a:cubicBezTo>
                  <a:pt x="1903485" y="1017496"/>
                  <a:pt x="1642612" y="976384"/>
                  <a:pt x="1372136" y="976384"/>
                </a:cubicBezTo>
                <a:cubicBezTo>
                  <a:pt x="921344" y="976384"/>
                  <a:pt x="497224" y="1090584"/>
                  <a:pt x="127129" y="1291631"/>
                </a:cubicBezTo>
                <a:lnTo>
                  <a:pt x="0" y="1368864"/>
                </a:lnTo>
                <a:lnTo>
                  <a:pt x="0" y="272288"/>
                </a:lnTo>
                <a:lnTo>
                  <a:pt x="138349" y="217739"/>
                </a:lnTo>
                <a:cubicBezTo>
                  <a:pt x="523064" y="76876"/>
                  <a:pt x="938622" y="0"/>
                  <a:pt x="1372136" y="0"/>
                </a:cubicBezTo>
                <a:close/>
              </a:path>
            </a:pathLst>
          </a:custGeom>
          <a:solidFill>
            <a:srgbClr val="E4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1911391" y="5641536"/>
            <a:ext cx="2327564" cy="1368864"/>
          </a:xfrm>
          <a:custGeom>
            <a:avLst/>
            <a:gdLst>
              <a:gd name="connsiteX0" fmla="*/ 0 w 2327564"/>
              <a:gd name="connsiteY0" fmla="*/ 0 h 1368864"/>
              <a:gd name="connsiteX1" fmla="*/ 127129 w 2327564"/>
              <a:gd name="connsiteY1" fmla="*/ 77233 h 1368864"/>
              <a:gd name="connsiteX2" fmla="*/ 1372136 w 2327564"/>
              <a:gd name="connsiteY2" fmla="*/ 392480 h 1368864"/>
              <a:gd name="connsiteX3" fmla="*/ 2148848 w 2327564"/>
              <a:gd name="connsiteY3" fmla="*/ 275052 h 1368864"/>
              <a:gd name="connsiteX4" fmla="*/ 2327564 w 2327564"/>
              <a:gd name="connsiteY4" fmla="*/ 212119 h 1368864"/>
              <a:gd name="connsiteX5" fmla="*/ 2327564 w 2327564"/>
              <a:gd name="connsiteY5" fmla="*/ 1239183 h 1368864"/>
              <a:gd name="connsiteX6" fmla="*/ 2182514 w 2327564"/>
              <a:gd name="connsiteY6" fmla="*/ 1276978 h 1368864"/>
              <a:gd name="connsiteX7" fmla="*/ 1372136 w 2327564"/>
              <a:gd name="connsiteY7" fmla="*/ 1368864 h 1368864"/>
              <a:gd name="connsiteX8" fmla="*/ 138349 w 2327564"/>
              <a:gd name="connsiteY8" fmla="*/ 1151125 h 1368864"/>
              <a:gd name="connsiteX9" fmla="*/ 0 w 2327564"/>
              <a:gd name="connsiteY9" fmla="*/ 1096576 h 1368864"/>
              <a:gd name="connsiteX10" fmla="*/ 0 w 2327564"/>
              <a:gd name="connsiteY10" fmla="*/ 0 h 136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64" h="1368864">
                <a:moveTo>
                  <a:pt x="0" y="0"/>
                </a:moveTo>
                <a:lnTo>
                  <a:pt x="127129" y="77233"/>
                </a:lnTo>
                <a:cubicBezTo>
                  <a:pt x="497224" y="278280"/>
                  <a:pt x="921344" y="392480"/>
                  <a:pt x="1372136" y="392480"/>
                </a:cubicBezTo>
                <a:cubicBezTo>
                  <a:pt x="1642612" y="392480"/>
                  <a:pt x="1903485" y="351368"/>
                  <a:pt x="2148848" y="275052"/>
                </a:cubicBezTo>
                <a:lnTo>
                  <a:pt x="2327564" y="212119"/>
                </a:lnTo>
                <a:lnTo>
                  <a:pt x="2327564" y="1239183"/>
                </a:lnTo>
                <a:lnTo>
                  <a:pt x="2182514" y="1276978"/>
                </a:lnTo>
                <a:cubicBezTo>
                  <a:pt x="1922091" y="1337094"/>
                  <a:pt x="1650824" y="1368864"/>
                  <a:pt x="1372136" y="1368864"/>
                </a:cubicBezTo>
                <a:cubicBezTo>
                  <a:pt x="938622" y="1368864"/>
                  <a:pt x="523064" y="1291988"/>
                  <a:pt x="138349" y="1151125"/>
                </a:cubicBezTo>
                <a:lnTo>
                  <a:pt x="0" y="1096576"/>
                </a:lnTo>
                <a:lnTo>
                  <a:pt x="0" y="0"/>
                </a:lnTo>
                <a:close/>
              </a:path>
            </a:pathLst>
          </a:custGeom>
          <a:solidFill>
            <a:srgbClr val="E4E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4238956" y="-36785"/>
            <a:ext cx="2216191" cy="1782458"/>
          </a:xfrm>
          <a:custGeom>
            <a:avLst/>
            <a:gdLst>
              <a:gd name="connsiteX0" fmla="*/ 0 w 2216191"/>
              <a:gd name="connsiteY0" fmla="*/ 0 h 1782458"/>
              <a:gd name="connsiteX1" fmla="*/ 26921 w 2216191"/>
              <a:gd name="connsiteY1" fmla="*/ 6656 h 1782458"/>
              <a:gd name="connsiteX2" fmla="*/ 2199807 w 2216191"/>
              <a:gd name="connsiteY2" fmla="*/ 1748448 h 1782458"/>
              <a:gd name="connsiteX3" fmla="*/ 2216191 w 2216191"/>
              <a:gd name="connsiteY3" fmla="*/ 1782458 h 1782458"/>
              <a:gd name="connsiteX4" fmla="*/ 1046476 w 2216191"/>
              <a:gd name="connsiteY4" fmla="*/ 1782458 h 1782458"/>
              <a:gd name="connsiteX5" fmla="*/ 891495 w 2216191"/>
              <a:gd name="connsiteY5" fmla="*/ 1611936 h 1782458"/>
              <a:gd name="connsiteX6" fmla="*/ 61258 w 2216191"/>
              <a:gd name="connsiteY6" fmla="*/ 1052175 h 1782458"/>
              <a:gd name="connsiteX7" fmla="*/ 0 w 2216191"/>
              <a:gd name="connsiteY7" fmla="*/ 1029754 h 1782458"/>
              <a:gd name="connsiteX8" fmla="*/ 0 w 2216191"/>
              <a:gd name="connsiteY8" fmla="*/ 0 h 178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191" h="1782458">
                <a:moveTo>
                  <a:pt x="0" y="0"/>
                </a:moveTo>
                <a:lnTo>
                  <a:pt x="26921" y="6656"/>
                </a:lnTo>
                <a:cubicBezTo>
                  <a:pt x="963512" y="272656"/>
                  <a:pt x="1744074" y="909520"/>
                  <a:pt x="2199807" y="1748448"/>
                </a:cubicBezTo>
                <a:lnTo>
                  <a:pt x="2216191" y="1782458"/>
                </a:lnTo>
                <a:lnTo>
                  <a:pt x="1046476" y="1782458"/>
                </a:lnTo>
                <a:lnTo>
                  <a:pt x="891495" y="1611936"/>
                </a:lnTo>
                <a:cubicBezTo>
                  <a:pt x="655161" y="1375602"/>
                  <a:pt x="373747" y="1184346"/>
                  <a:pt x="61258" y="1052175"/>
                </a:cubicBezTo>
                <a:lnTo>
                  <a:pt x="0" y="1029754"/>
                </a:lnTo>
                <a:lnTo>
                  <a:pt x="0" y="0"/>
                </a:lnTo>
                <a:close/>
              </a:path>
            </a:pathLst>
          </a:cu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-304799" y="106034"/>
            <a:ext cx="2216191" cy="6632078"/>
          </a:xfrm>
          <a:custGeom>
            <a:avLst/>
            <a:gdLst>
              <a:gd name="connsiteX0" fmla="*/ 2216191 w 2216191"/>
              <a:gd name="connsiteY0" fmla="*/ 0 h 6632078"/>
              <a:gd name="connsiteX1" fmla="*/ 2216191 w 2216191"/>
              <a:gd name="connsiteY1" fmla="*/ 1096576 h 6632078"/>
              <a:gd name="connsiteX2" fmla="*/ 2127965 w 2216191"/>
              <a:gd name="connsiteY2" fmla="*/ 1150175 h 6632078"/>
              <a:gd name="connsiteX3" fmla="*/ 976384 w 2216191"/>
              <a:gd name="connsiteY3" fmla="*/ 3316039 h 6632078"/>
              <a:gd name="connsiteX4" fmla="*/ 2127965 w 2216191"/>
              <a:gd name="connsiteY4" fmla="*/ 5481903 h 6632078"/>
              <a:gd name="connsiteX5" fmla="*/ 2216191 w 2216191"/>
              <a:gd name="connsiteY5" fmla="*/ 5535502 h 6632078"/>
              <a:gd name="connsiteX6" fmla="*/ 2216191 w 2216191"/>
              <a:gd name="connsiteY6" fmla="*/ 6632078 h 6632078"/>
              <a:gd name="connsiteX7" fmla="*/ 2191588 w 2216191"/>
              <a:gd name="connsiteY7" fmla="*/ 6622377 h 6632078"/>
              <a:gd name="connsiteX8" fmla="*/ 0 w 2216191"/>
              <a:gd name="connsiteY8" fmla="*/ 3316039 h 6632078"/>
              <a:gd name="connsiteX9" fmla="*/ 2191588 w 2216191"/>
              <a:gd name="connsiteY9" fmla="*/ 9701 h 6632078"/>
              <a:gd name="connsiteX10" fmla="*/ 2216191 w 2216191"/>
              <a:gd name="connsiteY10" fmla="*/ 0 h 66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6191" h="6632078">
                <a:moveTo>
                  <a:pt x="2216191" y="0"/>
                </a:moveTo>
                <a:lnTo>
                  <a:pt x="2216191" y="1096576"/>
                </a:lnTo>
                <a:lnTo>
                  <a:pt x="2127965" y="1150175"/>
                </a:lnTo>
                <a:cubicBezTo>
                  <a:pt x="1433184" y="1619560"/>
                  <a:pt x="976384" y="2414454"/>
                  <a:pt x="976384" y="3316039"/>
                </a:cubicBezTo>
                <a:cubicBezTo>
                  <a:pt x="976384" y="4217624"/>
                  <a:pt x="1433184" y="5012518"/>
                  <a:pt x="2127965" y="5481903"/>
                </a:cubicBezTo>
                <a:lnTo>
                  <a:pt x="2216191" y="5535502"/>
                </a:lnTo>
                <a:lnTo>
                  <a:pt x="2216191" y="6632078"/>
                </a:lnTo>
                <a:lnTo>
                  <a:pt x="2191588" y="6622377"/>
                </a:lnTo>
                <a:cubicBezTo>
                  <a:pt x="903684" y="6077640"/>
                  <a:pt x="0" y="4802373"/>
                  <a:pt x="0" y="3316039"/>
                </a:cubicBezTo>
                <a:cubicBezTo>
                  <a:pt x="0" y="1829706"/>
                  <a:pt x="903684" y="554438"/>
                  <a:pt x="2191588" y="9701"/>
                </a:cubicBezTo>
                <a:lnTo>
                  <a:pt x="2216191" y="0"/>
                </a:lnTo>
                <a:close/>
              </a:path>
            </a:pathLst>
          </a:cu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4238955" y="5527964"/>
            <a:ext cx="1945572" cy="1352755"/>
          </a:xfrm>
          <a:custGeom>
            <a:avLst/>
            <a:gdLst>
              <a:gd name="connsiteX0" fmla="*/ 585135 w 1945572"/>
              <a:gd name="connsiteY0" fmla="*/ 0 h 1352755"/>
              <a:gd name="connsiteX1" fmla="*/ 1945572 w 1945572"/>
              <a:gd name="connsiteY1" fmla="*/ 0 h 1352755"/>
              <a:gd name="connsiteX2" fmla="*/ 1813500 w 1945572"/>
              <a:gd name="connsiteY2" fmla="*/ 176618 h 1352755"/>
              <a:gd name="connsiteX3" fmla="*/ 48180 w 1945572"/>
              <a:gd name="connsiteY3" fmla="*/ 1340201 h 1352755"/>
              <a:gd name="connsiteX4" fmla="*/ 0 w 1945572"/>
              <a:gd name="connsiteY4" fmla="*/ 1352755 h 1352755"/>
              <a:gd name="connsiteX5" fmla="*/ 0 w 1945572"/>
              <a:gd name="connsiteY5" fmla="*/ 325691 h 1352755"/>
              <a:gd name="connsiteX6" fmla="*/ 2306 w 1945572"/>
              <a:gd name="connsiteY6" fmla="*/ 324879 h 1352755"/>
              <a:gd name="connsiteX7" fmla="*/ 504934 w 1945572"/>
              <a:gd name="connsiteY7" fmla="*/ 59973 h 1352755"/>
              <a:gd name="connsiteX8" fmla="*/ 585135 w 1945572"/>
              <a:gd name="connsiteY8" fmla="*/ 0 h 13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72" h="1352755">
                <a:moveTo>
                  <a:pt x="585135" y="0"/>
                </a:moveTo>
                <a:lnTo>
                  <a:pt x="1945572" y="0"/>
                </a:lnTo>
                <a:lnTo>
                  <a:pt x="1813500" y="176618"/>
                </a:lnTo>
                <a:cubicBezTo>
                  <a:pt x="1361021" y="724897"/>
                  <a:pt x="748843" y="1136495"/>
                  <a:pt x="48180" y="1340201"/>
                </a:cubicBezTo>
                <a:lnTo>
                  <a:pt x="0" y="1352755"/>
                </a:lnTo>
                <a:lnTo>
                  <a:pt x="0" y="325691"/>
                </a:lnTo>
                <a:lnTo>
                  <a:pt x="2306" y="324879"/>
                </a:lnTo>
                <a:cubicBezTo>
                  <a:pt x="180235" y="254718"/>
                  <a:pt x="348609" y="165585"/>
                  <a:pt x="504934" y="59973"/>
                </a:cubicBezTo>
                <a:lnTo>
                  <a:pt x="585135" y="0"/>
                </a:lnTo>
                <a:close/>
              </a:path>
            </a:pathLst>
          </a:cu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025235" y="1202610"/>
            <a:ext cx="4502728" cy="450272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53200" cy="6858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77000" y="0"/>
            <a:ext cx="5715000" cy="6858000"/>
          </a:xfrm>
          <a:prstGeom prst="flowChartInputOutpu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276850" y="4267200"/>
            <a:ext cx="2400300" cy="228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7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5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186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3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3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16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rgbClr val="0D80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67345-2558-425A-8533-9BFDBCE150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xmlns="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227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59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468170" y="2009038"/>
            <a:ext cx="2926080" cy="29241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675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2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68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6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618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05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23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07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9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02491" y="801798"/>
            <a:ext cx="4823252" cy="738128"/>
          </a:xfrm>
        </p:spPr>
        <p:txBody>
          <a:bodyPr/>
          <a:lstStyle>
            <a:lvl1pPr marL="0" indent="0" algn="ctr">
              <a:buNone/>
              <a:defRPr b="1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202491" y="2388670"/>
            <a:ext cx="4823252" cy="115214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202491" y="1842844"/>
            <a:ext cx="2781300" cy="44926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189484" y="3641084"/>
            <a:ext cx="3122613" cy="6096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89484" y="4366473"/>
            <a:ext cx="4823380" cy="115214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6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34743" y="0"/>
            <a:ext cx="635725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5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7619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68114" y="0"/>
            <a:ext cx="2423886" cy="6858000"/>
          </a:xfrm>
          <a:prstGeom prst="rect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8914" y="304800"/>
            <a:ext cx="5835424" cy="62411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;p8"/>
          <p:cNvSpPr/>
          <p:nvPr userDrawn="1"/>
        </p:nvSpPr>
        <p:spPr>
          <a:xfrm rot="5400000" flipH="1">
            <a:off x="-1490149" y="18503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22;p8"/>
          <p:cNvSpPr/>
          <p:nvPr userDrawn="1"/>
        </p:nvSpPr>
        <p:spPr>
          <a:xfrm rot="5400000" flipH="1">
            <a:off x="-1642549" y="16979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E8C3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8779" y="1019867"/>
            <a:ext cx="5097463" cy="5126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7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7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77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24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53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22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066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E2B8B8-C084-4FCD-BF2D-AD5C46606547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CCAB7-4FA1-437F-9056-C338C326E36C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59402F4-0545-4C07-B1E8-7CAAF57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452C689-DDBF-4691-9D00-DB16B704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2D287D2-DE1F-4BC1-ADDD-333C932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xmlns="" id="{598E4ABA-B236-4CD1-B32A-1A0C3E7F8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F131334-E9A0-4287-98A2-222BF2CF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49924" cy="132556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latin typeface="Lato" panose="020F050202020403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4EF01078-2B57-43AA-B4CF-773602051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939925"/>
            <a:ext cx="5149850" cy="3586163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42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47199" y="1448841"/>
            <a:ext cx="3883046" cy="388304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483056" y="1698232"/>
            <a:ext cx="4211638" cy="1241913"/>
          </a:xfrm>
        </p:spPr>
        <p:txBody>
          <a:bodyPr/>
          <a:lstStyle>
            <a:lvl1pPr marL="0" indent="0" algn="ctr">
              <a:buNone/>
              <a:defRPr b="1" baseline="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76781" y="3122708"/>
            <a:ext cx="3024187" cy="56356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51246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2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F914D28-D0F2-4C71-853E-D431DC3F28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C29E42EF-2585-4F25-9DA9-33CBF3105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46611" y="842165"/>
            <a:ext cx="3290446" cy="698500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99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AB498A-8A1A-4035-9A57-A8BDAF2691DE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305A40-84AC-48DE-9655-7E8F02BFF72B}"/>
              </a:ext>
            </a:extLst>
          </p:cNvPr>
          <p:cNvSpPr/>
          <p:nvPr userDrawn="1"/>
        </p:nvSpPr>
        <p:spPr>
          <a:xfrm>
            <a:off x="8283035" y="1084867"/>
            <a:ext cx="3908962" cy="4670664"/>
          </a:xfrm>
          <a:prstGeom prst="rect">
            <a:avLst/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5EE135A-2CEB-4528-AEBD-DEA4CE878334}"/>
              </a:ext>
            </a:extLst>
          </p:cNvPr>
          <p:cNvSpPr/>
          <p:nvPr userDrawn="1"/>
        </p:nvSpPr>
        <p:spPr>
          <a:xfrm>
            <a:off x="6244126" y="1075440"/>
            <a:ext cx="4731411" cy="4731409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475F3331-19F8-4217-932D-816237B49E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5836" y="1367149"/>
            <a:ext cx="4147991" cy="414799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618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0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97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43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89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7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34743" y="0"/>
            <a:ext cx="635725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5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7619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1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68114" y="0"/>
            <a:ext cx="2423886" cy="6858000"/>
          </a:xfrm>
          <a:prstGeom prst="rect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8914" y="304800"/>
            <a:ext cx="5835424" cy="62411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73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;p8"/>
          <p:cNvSpPr/>
          <p:nvPr userDrawn="1"/>
        </p:nvSpPr>
        <p:spPr>
          <a:xfrm rot="5400000" flipH="1">
            <a:off x="-1490149" y="18503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22;p8"/>
          <p:cNvSpPr/>
          <p:nvPr userDrawn="1"/>
        </p:nvSpPr>
        <p:spPr>
          <a:xfrm rot="5400000" flipH="1">
            <a:off x="-1642549" y="16979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E8C3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8779" y="1019867"/>
            <a:ext cx="5097463" cy="5126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0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120;p36"/>
          <p:cNvGrpSpPr/>
          <p:nvPr userDrawn="1"/>
        </p:nvGrpSpPr>
        <p:grpSpPr>
          <a:xfrm rot="16200000" flipH="1">
            <a:off x="6648832" y="1314832"/>
            <a:ext cx="6909625" cy="4176710"/>
            <a:chOff x="238125" y="693075"/>
            <a:chExt cx="7137450" cy="4314425"/>
          </a:xfrm>
          <a:solidFill>
            <a:srgbClr val="1A1D48"/>
          </a:solidFill>
        </p:grpSpPr>
        <p:sp>
          <p:nvSpPr>
            <p:cNvPr id="1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011057" y="764498"/>
            <a:ext cx="5545944" cy="548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3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02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616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38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84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85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91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E2B8B8-C084-4FCD-BF2D-AD5C46606547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CCAB7-4FA1-437F-9056-C338C326E36C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59402F4-0545-4C07-B1E8-7CAAF57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452C689-DDBF-4691-9D00-DB16B704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2D287D2-DE1F-4BC1-ADDD-333C932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xmlns="" id="{598E4ABA-B236-4CD1-B32A-1A0C3E7F8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F131334-E9A0-4287-98A2-222BF2CF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49924" cy="132556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latin typeface="Lato" panose="020F050202020403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4EF01078-2B57-43AA-B4CF-773602051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939925"/>
            <a:ext cx="5149850" cy="3586163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27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47199" y="1448841"/>
            <a:ext cx="3883046" cy="388304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483056" y="1698232"/>
            <a:ext cx="4211638" cy="1241913"/>
          </a:xfrm>
        </p:spPr>
        <p:txBody>
          <a:bodyPr/>
          <a:lstStyle>
            <a:lvl1pPr marL="0" indent="0" algn="ctr">
              <a:buNone/>
              <a:defRPr b="1" baseline="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76781" y="3122708"/>
            <a:ext cx="3024187" cy="56356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357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3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964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34743" y="0"/>
            <a:ext cx="635725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9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7619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21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68114" y="0"/>
            <a:ext cx="2423886" cy="6858000"/>
          </a:xfrm>
          <a:prstGeom prst="rect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8914" y="304800"/>
            <a:ext cx="5835424" cy="62411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3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;p8"/>
          <p:cNvSpPr/>
          <p:nvPr userDrawn="1"/>
        </p:nvSpPr>
        <p:spPr>
          <a:xfrm rot="5400000" flipH="1">
            <a:off x="-1490149" y="18503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22;p8"/>
          <p:cNvSpPr/>
          <p:nvPr userDrawn="1"/>
        </p:nvSpPr>
        <p:spPr>
          <a:xfrm rot="5400000" flipH="1">
            <a:off x="-1642549" y="16979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E8C3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8779" y="1019867"/>
            <a:ext cx="5097463" cy="5126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9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120;p36"/>
          <p:cNvGrpSpPr/>
          <p:nvPr userDrawn="1"/>
        </p:nvGrpSpPr>
        <p:grpSpPr>
          <a:xfrm rot="16200000" flipH="1">
            <a:off x="6648832" y="1314832"/>
            <a:ext cx="6909625" cy="4176710"/>
            <a:chOff x="238125" y="693075"/>
            <a:chExt cx="7137450" cy="4314425"/>
          </a:xfrm>
          <a:solidFill>
            <a:srgbClr val="1A1D48"/>
          </a:solidFill>
        </p:grpSpPr>
        <p:sp>
          <p:nvSpPr>
            <p:cNvPr id="1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011057" y="764498"/>
            <a:ext cx="5545944" cy="548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1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47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96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63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6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1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69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E2B8B8-C084-4FCD-BF2D-AD5C46606547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CCAB7-4FA1-437F-9056-C338C326E36C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59402F4-0545-4C07-B1E8-7CAAF57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452C689-DDBF-4691-9D00-DB16B704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2D287D2-DE1F-4BC1-ADDD-333C932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xmlns="" id="{598E4ABA-B236-4CD1-B32A-1A0C3E7F8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299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47199" y="1448841"/>
            <a:ext cx="3883046" cy="388304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483056" y="1698232"/>
            <a:ext cx="4211638" cy="1241913"/>
          </a:xfrm>
        </p:spPr>
        <p:txBody>
          <a:bodyPr/>
          <a:lstStyle>
            <a:lvl1pPr marL="0" indent="0" algn="ctr">
              <a:buNone/>
              <a:defRPr b="1" baseline="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76781" y="3122708"/>
            <a:ext cx="3024187" cy="56356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210371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226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34743" y="0"/>
            <a:ext cx="635725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6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76199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68114" y="0"/>
            <a:ext cx="2423886" cy="6858000"/>
          </a:xfrm>
          <a:prstGeom prst="rect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8914" y="304800"/>
            <a:ext cx="5835424" cy="62411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99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;p8"/>
          <p:cNvSpPr/>
          <p:nvPr userDrawn="1"/>
        </p:nvSpPr>
        <p:spPr>
          <a:xfrm rot="5400000" flipH="1">
            <a:off x="-1490149" y="18503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22;p8"/>
          <p:cNvSpPr/>
          <p:nvPr userDrawn="1"/>
        </p:nvSpPr>
        <p:spPr>
          <a:xfrm rot="5400000" flipH="1">
            <a:off x="-1642549" y="1697992"/>
            <a:ext cx="6775255" cy="3464988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rgbClr val="1A1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48779" y="1019867"/>
            <a:ext cx="5097463" cy="5126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5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120;p36"/>
          <p:cNvGrpSpPr/>
          <p:nvPr userDrawn="1"/>
        </p:nvGrpSpPr>
        <p:grpSpPr>
          <a:xfrm rot="16200000" flipH="1">
            <a:off x="6648832" y="1314832"/>
            <a:ext cx="6909625" cy="4176710"/>
            <a:chOff x="238125" y="693075"/>
            <a:chExt cx="7137450" cy="4314425"/>
          </a:xfrm>
          <a:solidFill>
            <a:srgbClr val="1A1D48"/>
          </a:solidFill>
        </p:grpSpPr>
        <p:sp>
          <p:nvSpPr>
            <p:cNvPr id="1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011057" y="764498"/>
            <a:ext cx="5545944" cy="5486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5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78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3074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7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682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883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279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E2B8B8-C084-4FCD-BF2D-AD5C46606547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CCAB7-4FA1-437F-9056-C338C326E36C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59402F4-0545-4C07-B1E8-7CAAF57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452C689-DDBF-4691-9D00-DB16B704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2D287D2-DE1F-4BC1-ADDD-333C9329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xmlns="" id="{598E4ABA-B236-4CD1-B32A-1A0C3E7F8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F131334-E9A0-4287-98A2-222BF2CF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49924" cy="1325563"/>
          </a:xfrm>
        </p:spPr>
        <p:txBody>
          <a:bodyPr lIns="0" tIns="0" rIns="0" bIns="0">
            <a:noAutofit/>
          </a:bodyPr>
          <a:lstStyle>
            <a:lvl1pPr algn="ctr">
              <a:defRPr sz="2800" b="1" cap="all" baseline="0">
                <a:latin typeface="Lato" panose="020F0502020204030203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4EF01078-2B57-43AA-B4CF-773602051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939925"/>
            <a:ext cx="5149850" cy="3586163"/>
          </a:xfr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330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47199" y="1448841"/>
            <a:ext cx="3883046" cy="388304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483056" y="1698232"/>
            <a:ext cx="4211638" cy="1241913"/>
          </a:xfrm>
        </p:spPr>
        <p:txBody>
          <a:bodyPr/>
          <a:lstStyle>
            <a:lvl1pPr marL="0" indent="0" algn="ctr">
              <a:buNone/>
              <a:defRPr b="1" baseline="0"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76781" y="3122708"/>
            <a:ext cx="3024187" cy="56356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832690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58B8-001F-4F80-9074-302FFEBEDAF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D787-B35B-4B64-A0F2-A16BDB57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BB11C-2213-48BA-8E1F-1667C358C4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F554D-0BA6-46C1-9FB0-B82A175C48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6E202-B606-4609-B914-27C9371A1F6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4A5D8-21F2-4A14-94BA-F90126F1A6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A934-B6BB-434B-8293-8F1CF8FB6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3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D4B7-512D-4AD2-9F08-E2C234AD43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9E382-4EB5-44A6-90FB-8A087CD8A7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6FC9-67BA-4180-8C0A-8A3AF15255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6BCE-9D23-4CE4-8B54-9AADFAF5A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6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6785"/>
            <a:ext cx="12192000" cy="689478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5235" y="1202610"/>
            <a:ext cx="4502728" cy="4502728"/>
          </a:xfrm>
          <a:prstGeom prst="ellipse">
            <a:avLst/>
          </a:prstGeom>
          <a:noFill/>
          <a:ln w="762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11391" y="-166254"/>
            <a:ext cx="2327564" cy="1368864"/>
          </a:xfrm>
          <a:custGeom>
            <a:avLst/>
            <a:gdLst>
              <a:gd name="connsiteX0" fmla="*/ 1372136 w 2327564"/>
              <a:gd name="connsiteY0" fmla="*/ 0 h 1368864"/>
              <a:gd name="connsiteX1" fmla="*/ 2117184 w 2327564"/>
              <a:gd name="connsiteY1" fmla="*/ 77450 h 1368864"/>
              <a:gd name="connsiteX2" fmla="*/ 2327564 w 2327564"/>
              <a:gd name="connsiteY2" fmla="*/ 129469 h 1368864"/>
              <a:gd name="connsiteX3" fmla="*/ 2327564 w 2327564"/>
              <a:gd name="connsiteY3" fmla="*/ 1159223 h 1368864"/>
              <a:gd name="connsiteX4" fmla="*/ 2148848 w 2327564"/>
              <a:gd name="connsiteY4" fmla="*/ 1093812 h 1368864"/>
              <a:gd name="connsiteX5" fmla="*/ 1372136 w 2327564"/>
              <a:gd name="connsiteY5" fmla="*/ 976384 h 1368864"/>
              <a:gd name="connsiteX6" fmla="*/ 127129 w 2327564"/>
              <a:gd name="connsiteY6" fmla="*/ 1291631 h 1368864"/>
              <a:gd name="connsiteX7" fmla="*/ 0 w 2327564"/>
              <a:gd name="connsiteY7" fmla="*/ 1368864 h 1368864"/>
              <a:gd name="connsiteX8" fmla="*/ 0 w 2327564"/>
              <a:gd name="connsiteY8" fmla="*/ 272288 h 1368864"/>
              <a:gd name="connsiteX9" fmla="*/ 138349 w 2327564"/>
              <a:gd name="connsiteY9" fmla="*/ 217739 h 1368864"/>
              <a:gd name="connsiteX10" fmla="*/ 1372136 w 2327564"/>
              <a:gd name="connsiteY10" fmla="*/ 0 h 136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64" h="1368864">
                <a:moveTo>
                  <a:pt x="1372136" y="0"/>
                </a:moveTo>
                <a:cubicBezTo>
                  <a:pt x="1627600" y="0"/>
                  <a:pt x="1876828" y="26696"/>
                  <a:pt x="2117184" y="77450"/>
                </a:cubicBezTo>
                <a:lnTo>
                  <a:pt x="2327564" y="129469"/>
                </a:lnTo>
                <a:lnTo>
                  <a:pt x="2327564" y="1159223"/>
                </a:lnTo>
                <a:lnTo>
                  <a:pt x="2148848" y="1093812"/>
                </a:lnTo>
                <a:cubicBezTo>
                  <a:pt x="1903485" y="1017496"/>
                  <a:pt x="1642612" y="976384"/>
                  <a:pt x="1372136" y="976384"/>
                </a:cubicBezTo>
                <a:cubicBezTo>
                  <a:pt x="921344" y="976384"/>
                  <a:pt x="497224" y="1090584"/>
                  <a:pt x="127129" y="1291631"/>
                </a:cubicBezTo>
                <a:lnTo>
                  <a:pt x="0" y="1368864"/>
                </a:lnTo>
                <a:lnTo>
                  <a:pt x="0" y="272288"/>
                </a:lnTo>
                <a:lnTo>
                  <a:pt x="138349" y="217739"/>
                </a:lnTo>
                <a:cubicBezTo>
                  <a:pt x="523064" y="76876"/>
                  <a:pt x="938622" y="0"/>
                  <a:pt x="1372136" y="0"/>
                </a:cubicBezTo>
                <a:close/>
              </a:path>
            </a:pathLst>
          </a:custGeom>
          <a:solidFill>
            <a:schemeClr val="bg1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11391" y="5641536"/>
            <a:ext cx="2327564" cy="1368864"/>
          </a:xfrm>
          <a:custGeom>
            <a:avLst/>
            <a:gdLst>
              <a:gd name="connsiteX0" fmla="*/ 0 w 2327564"/>
              <a:gd name="connsiteY0" fmla="*/ 0 h 1368864"/>
              <a:gd name="connsiteX1" fmla="*/ 127129 w 2327564"/>
              <a:gd name="connsiteY1" fmla="*/ 77233 h 1368864"/>
              <a:gd name="connsiteX2" fmla="*/ 1372136 w 2327564"/>
              <a:gd name="connsiteY2" fmla="*/ 392480 h 1368864"/>
              <a:gd name="connsiteX3" fmla="*/ 2148848 w 2327564"/>
              <a:gd name="connsiteY3" fmla="*/ 275052 h 1368864"/>
              <a:gd name="connsiteX4" fmla="*/ 2327564 w 2327564"/>
              <a:gd name="connsiteY4" fmla="*/ 212119 h 1368864"/>
              <a:gd name="connsiteX5" fmla="*/ 2327564 w 2327564"/>
              <a:gd name="connsiteY5" fmla="*/ 1239183 h 1368864"/>
              <a:gd name="connsiteX6" fmla="*/ 2182514 w 2327564"/>
              <a:gd name="connsiteY6" fmla="*/ 1276978 h 1368864"/>
              <a:gd name="connsiteX7" fmla="*/ 1372136 w 2327564"/>
              <a:gd name="connsiteY7" fmla="*/ 1368864 h 1368864"/>
              <a:gd name="connsiteX8" fmla="*/ 138349 w 2327564"/>
              <a:gd name="connsiteY8" fmla="*/ 1151125 h 1368864"/>
              <a:gd name="connsiteX9" fmla="*/ 0 w 2327564"/>
              <a:gd name="connsiteY9" fmla="*/ 1096576 h 1368864"/>
              <a:gd name="connsiteX10" fmla="*/ 0 w 2327564"/>
              <a:gd name="connsiteY10" fmla="*/ 0 h 136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64" h="1368864">
                <a:moveTo>
                  <a:pt x="0" y="0"/>
                </a:moveTo>
                <a:lnTo>
                  <a:pt x="127129" y="77233"/>
                </a:lnTo>
                <a:cubicBezTo>
                  <a:pt x="497224" y="278280"/>
                  <a:pt x="921344" y="392480"/>
                  <a:pt x="1372136" y="392480"/>
                </a:cubicBezTo>
                <a:cubicBezTo>
                  <a:pt x="1642612" y="392480"/>
                  <a:pt x="1903485" y="351368"/>
                  <a:pt x="2148848" y="275052"/>
                </a:cubicBezTo>
                <a:lnTo>
                  <a:pt x="2327564" y="212119"/>
                </a:lnTo>
                <a:lnTo>
                  <a:pt x="2327564" y="1239183"/>
                </a:lnTo>
                <a:lnTo>
                  <a:pt x="2182514" y="1276978"/>
                </a:lnTo>
                <a:cubicBezTo>
                  <a:pt x="1922091" y="1337094"/>
                  <a:pt x="1650824" y="1368864"/>
                  <a:pt x="1372136" y="1368864"/>
                </a:cubicBezTo>
                <a:cubicBezTo>
                  <a:pt x="938622" y="1368864"/>
                  <a:pt x="523064" y="1291988"/>
                  <a:pt x="138349" y="1151125"/>
                </a:cubicBezTo>
                <a:lnTo>
                  <a:pt x="0" y="10965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238956" y="-36785"/>
            <a:ext cx="2216191" cy="1782458"/>
          </a:xfrm>
          <a:custGeom>
            <a:avLst/>
            <a:gdLst>
              <a:gd name="connsiteX0" fmla="*/ 0 w 2216191"/>
              <a:gd name="connsiteY0" fmla="*/ 0 h 1782458"/>
              <a:gd name="connsiteX1" fmla="*/ 26921 w 2216191"/>
              <a:gd name="connsiteY1" fmla="*/ 6656 h 1782458"/>
              <a:gd name="connsiteX2" fmla="*/ 2199807 w 2216191"/>
              <a:gd name="connsiteY2" fmla="*/ 1748448 h 1782458"/>
              <a:gd name="connsiteX3" fmla="*/ 2216191 w 2216191"/>
              <a:gd name="connsiteY3" fmla="*/ 1782458 h 1782458"/>
              <a:gd name="connsiteX4" fmla="*/ 1046476 w 2216191"/>
              <a:gd name="connsiteY4" fmla="*/ 1782458 h 1782458"/>
              <a:gd name="connsiteX5" fmla="*/ 891495 w 2216191"/>
              <a:gd name="connsiteY5" fmla="*/ 1611936 h 1782458"/>
              <a:gd name="connsiteX6" fmla="*/ 61258 w 2216191"/>
              <a:gd name="connsiteY6" fmla="*/ 1052175 h 1782458"/>
              <a:gd name="connsiteX7" fmla="*/ 0 w 2216191"/>
              <a:gd name="connsiteY7" fmla="*/ 1029754 h 1782458"/>
              <a:gd name="connsiteX8" fmla="*/ 0 w 2216191"/>
              <a:gd name="connsiteY8" fmla="*/ 0 h 178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191" h="1782458">
                <a:moveTo>
                  <a:pt x="0" y="0"/>
                </a:moveTo>
                <a:lnTo>
                  <a:pt x="26921" y="6656"/>
                </a:lnTo>
                <a:cubicBezTo>
                  <a:pt x="963512" y="272656"/>
                  <a:pt x="1744074" y="909520"/>
                  <a:pt x="2199807" y="1748448"/>
                </a:cubicBezTo>
                <a:lnTo>
                  <a:pt x="2216191" y="1782458"/>
                </a:lnTo>
                <a:lnTo>
                  <a:pt x="1046476" y="1782458"/>
                </a:lnTo>
                <a:lnTo>
                  <a:pt x="891495" y="1611936"/>
                </a:lnTo>
                <a:cubicBezTo>
                  <a:pt x="655161" y="1375602"/>
                  <a:pt x="373747" y="1184346"/>
                  <a:pt x="61258" y="1052175"/>
                </a:cubicBezTo>
                <a:lnTo>
                  <a:pt x="0" y="1029754"/>
                </a:lnTo>
                <a:lnTo>
                  <a:pt x="0" y="0"/>
                </a:lnTo>
                <a:close/>
              </a:path>
            </a:pathLst>
          </a:custGeom>
          <a:solidFill>
            <a:srgbClr val="0D808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304799" y="106034"/>
            <a:ext cx="2216191" cy="6632078"/>
          </a:xfrm>
          <a:custGeom>
            <a:avLst/>
            <a:gdLst>
              <a:gd name="connsiteX0" fmla="*/ 2216191 w 2216191"/>
              <a:gd name="connsiteY0" fmla="*/ 0 h 6632078"/>
              <a:gd name="connsiteX1" fmla="*/ 2216191 w 2216191"/>
              <a:gd name="connsiteY1" fmla="*/ 1096576 h 6632078"/>
              <a:gd name="connsiteX2" fmla="*/ 2127965 w 2216191"/>
              <a:gd name="connsiteY2" fmla="*/ 1150175 h 6632078"/>
              <a:gd name="connsiteX3" fmla="*/ 976384 w 2216191"/>
              <a:gd name="connsiteY3" fmla="*/ 3316039 h 6632078"/>
              <a:gd name="connsiteX4" fmla="*/ 2127965 w 2216191"/>
              <a:gd name="connsiteY4" fmla="*/ 5481903 h 6632078"/>
              <a:gd name="connsiteX5" fmla="*/ 2216191 w 2216191"/>
              <a:gd name="connsiteY5" fmla="*/ 5535502 h 6632078"/>
              <a:gd name="connsiteX6" fmla="*/ 2216191 w 2216191"/>
              <a:gd name="connsiteY6" fmla="*/ 6632078 h 6632078"/>
              <a:gd name="connsiteX7" fmla="*/ 2191588 w 2216191"/>
              <a:gd name="connsiteY7" fmla="*/ 6622377 h 6632078"/>
              <a:gd name="connsiteX8" fmla="*/ 0 w 2216191"/>
              <a:gd name="connsiteY8" fmla="*/ 3316039 h 6632078"/>
              <a:gd name="connsiteX9" fmla="*/ 2191588 w 2216191"/>
              <a:gd name="connsiteY9" fmla="*/ 9701 h 6632078"/>
              <a:gd name="connsiteX10" fmla="*/ 2216191 w 2216191"/>
              <a:gd name="connsiteY10" fmla="*/ 0 h 66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6191" h="6632078">
                <a:moveTo>
                  <a:pt x="2216191" y="0"/>
                </a:moveTo>
                <a:lnTo>
                  <a:pt x="2216191" y="1096576"/>
                </a:lnTo>
                <a:lnTo>
                  <a:pt x="2127965" y="1150175"/>
                </a:lnTo>
                <a:cubicBezTo>
                  <a:pt x="1433184" y="1619560"/>
                  <a:pt x="976384" y="2414454"/>
                  <a:pt x="976384" y="3316039"/>
                </a:cubicBezTo>
                <a:cubicBezTo>
                  <a:pt x="976384" y="4217624"/>
                  <a:pt x="1433184" y="5012518"/>
                  <a:pt x="2127965" y="5481903"/>
                </a:cubicBezTo>
                <a:lnTo>
                  <a:pt x="2216191" y="5535502"/>
                </a:lnTo>
                <a:lnTo>
                  <a:pt x="2216191" y="6632078"/>
                </a:lnTo>
                <a:lnTo>
                  <a:pt x="2191588" y="6622377"/>
                </a:lnTo>
                <a:cubicBezTo>
                  <a:pt x="903684" y="6077640"/>
                  <a:pt x="0" y="4802373"/>
                  <a:pt x="0" y="3316039"/>
                </a:cubicBezTo>
                <a:cubicBezTo>
                  <a:pt x="0" y="1829706"/>
                  <a:pt x="903684" y="554438"/>
                  <a:pt x="2191588" y="9701"/>
                </a:cubicBezTo>
                <a:lnTo>
                  <a:pt x="2216191" y="0"/>
                </a:lnTo>
                <a:close/>
              </a:path>
            </a:pathLst>
          </a:custGeom>
          <a:solidFill>
            <a:srgbClr val="E8C31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38955" y="5527964"/>
            <a:ext cx="1945572" cy="1352755"/>
          </a:xfrm>
          <a:custGeom>
            <a:avLst/>
            <a:gdLst>
              <a:gd name="connsiteX0" fmla="*/ 585135 w 1945572"/>
              <a:gd name="connsiteY0" fmla="*/ 0 h 1352755"/>
              <a:gd name="connsiteX1" fmla="*/ 1945572 w 1945572"/>
              <a:gd name="connsiteY1" fmla="*/ 0 h 1352755"/>
              <a:gd name="connsiteX2" fmla="*/ 1813500 w 1945572"/>
              <a:gd name="connsiteY2" fmla="*/ 176618 h 1352755"/>
              <a:gd name="connsiteX3" fmla="*/ 48180 w 1945572"/>
              <a:gd name="connsiteY3" fmla="*/ 1340201 h 1352755"/>
              <a:gd name="connsiteX4" fmla="*/ 0 w 1945572"/>
              <a:gd name="connsiteY4" fmla="*/ 1352755 h 1352755"/>
              <a:gd name="connsiteX5" fmla="*/ 0 w 1945572"/>
              <a:gd name="connsiteY5" fmla="*/ 325691 h 1352755"/>
              <a:gd name="connsiteX6" fmla="*/ 2306 w 1945572"/>
              <a:gd name="connsiteY6" fmla="*/ 324879 h 1352755"/>
              <a:gd name="connsiteX7" fmla="*/ 504934 w 1945572"/>
              <a:gd name="connsiteY7" fmla="*/ 59973 h 1352755"/>
              <a:gd name="connsiteX8" fmla="*/ 585135 w 1945572"/>
              <a:gd name="connsiteY8" fmla="*/ 0 h 13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72" h="1352755">
                <a:moveTo>
                  <a:pt x="585135" y="0"/>
                </a:moveTo>
                <a:lnTo>
                  <a:pt x="1945572" y="0"/>
                </a:lnTo>
                <a:lnTo>
                  <a:pt x="1813500" y="176618"/>
                </a:lnTo>
                <a:cubicBezTo>
                  <a:pt x="1361021" y="724897"/>
                  <a:pt x="748843" y="1136495"/>
                  <a:pt x="48180" y="1340201"/>
                </a:cubicBezTo>
                <a:lnTo>
                  <a:pt x="0" y="1352755"/>
                </a:lnTo>
                <a:lnTo>
                  <a:pt x="0" y="325691"/>
                </a:lnTo>
                <a:lnTo>
                  <a:pt x="2306" y="324879"/>
                </a:lnTo>
                <a:cubicBezTo>
                  <a:pt x="180235" y="254718"/>
                  <a:pt x="348609" y="165585"/>
                  <a:pt x="504934" y="59973"/>
                </a:cubicBezTo>
                <a:lnTo>
                  <a:pt x="585135" y="0"/>
                </a:lnTo>
                <a:close/>
              </a:path>
            </a:pathLst>
          </a:custGeom>
          <a:solidFill>
            <a:srgbClr val="0D808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44291"/>
          <a:stretch/>
        </p:blipFill>
        <p:spPr/>
      </p:pic>
      <p:sp>
        <p:nvSpPr>
          <p:cNvPr id="15" name="Rectangle 14"/>
          <p:cNvSpPr/>
          <p:nvPr/>
        </p:nvSpPr>
        <p:spPr>
          <a:xfrm>
            <a:off x="6162674" y="2248536"/>
            <a:ext cx="5932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A1D48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UNIQUE SOCIAL IMPACT PROPOSITION (</a:t>
            </a:r>
            <a:r>
              <a:rPr lang="en-US" sz="2800" dirty="0" smtClean="0">
                <a:solidFill>
                  <a:srgbClr val="1A1D48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USIP) AND </a:t>
            </a:r>
          </a:p>
          <a:p>
            <a:pPr algn="ctr"/>
            <a:r>
              <a:rPr lang="en-US" sz="2800" dirty="0" smtClean="0">
                <a:solidFill>
                  <a:srgbClr val="1A1D48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SOCIAL CAPITAL FORMATION AS A POST COVID19 COMPETITIVE STRATEGY.  </a:t>
            </a:r>
          </a:p>
          <a:p>
            <a:pPr algn="ctr"/>
            <a:endParaRPr lang="en-US" sz="2800" dirty="0">
              <a:solidFill>
                <a:srgbClr val="1A1D48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86298" y="5336006"/>
            <a:ext cx="2908228" cy="369332"/>
            <a:chOff x="3091866" y="4464876"/>
            <a:chExt cx="2908228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3411752" y="4464876"/>
              <a:ext cx="258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D8087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BY DR. NOEL AKPATA</a:t>
              </a:r>
              <a:endParaRPr lang="en-US" dirty="0">
                <a:solidFill>
                  <a:srgbClr val="0D8087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3" name="Google Shape;15;p2"/>
            <p:cNvSpPr/>
            <p:nvPr/>
          </p:nvSpPr>
          <p:spPr>
            <a:xfrm>
              <a:off x="3091866" y="4527078"/>
              <a:ext cx="238235" cy="238235"/>
            </a:xfrm>
            <a:prstGeom prst="ellipse">
              <a:avLst/>
            </a:prstGeom>
            <a:noFill/>
            <a:ln w="57150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20839" y="1986678"/>
            <a:ext cx="765459" cy="120073"/>
            <a:chOff x="572354" y="2757096"/>
            <a:chExt cx="617294" cy="96831"/>
          </a:xfrm>
          <a:solidFill>
            <a:srgbClr val="E8C313"/>
          </a:solidFill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xmlns="" id="{A1C9F095-0811-AB4E-987A-67D21F24AF3D}"/>
                </a:ext>
              </a:extLst>
            </p:cNvPr>
            <p:cNvSpPr/>
            <p:nvPr/>
          </p:nvSpPr>
          <p:spPr>
            <a:xfrm>
              <a:off x="572354" y="2757096"/>
              <a:ext cx="181557" cy="9683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B66A5A5C-CC6D-2149-B2AE-0E0340A21929}"/>
                </a:ext>
              </a:extLst>
            </p:cNvPr>
            <p:cNvSpPr/>
            <p:nvPr/>
          </p:nvSpPr>
          <p:spPr>
            <a:xfrm>
              <a:off x="790222" y="2757096"/>
              <a:ext cx="181557" cy="9683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xmlns="" id="{878BDA00-CD3B-6F48-923A-0C38D597934C}"/>
                </a:ext>
              </a:extLst>
            </p:cNvPr>
            <p:cNvSpPr/>
            <p:nvPr/>
          </p:nvSpPr>
          <p:spPr>
            <a:xfrm>
              <a:off x="1008091" y="2757096"/>
              <a:ext cx="181557" cy="9683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8" name="Google Shape;274;p17"/>
          <p:cNvSpPr/>
          <p:nvPr/>
        </p:nvSpPr>
        <p:spPr>
          <a:xfrm>
            <a:off x="6945974" y="5318649"/>
            <a:ext cx="5246026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rgbClr val="00C4CC">
              <a:alpha val="2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169" y="1494771"/>
            <a:ext cx="344357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</a:t>
            </a: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 can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help you </a:t>
            </a:r>
            <a:endParaRPr lang="en-US" sz="24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5857" y="2256925"/>
            <a:ext cx="1896673" cy="388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Define your USIP</a:t>
            </a:r>
            <a:endParaRPr lang="en-US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5857" y="2880609"/>
            <a:ext cx="2582758" cy="388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Engage your workforce</a:t>
            </a:r>
            <a:endParaRPr lang="en-US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5857" y="3491078"/>
            <a:ext cx="4453463" cy="388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Engage your consumers at a deeper level</a:t>
            </a:r>
            <a:endParaRPr lang="en-US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5857" y="4055089"/>
            <a:ext cx="50006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Sustain USIP consumer engagement through </a:t>
            </a:r>
            <a:r>
              <a:rPr lang="en-GB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platformization</a:t>
            </a:r>
            <a:endParaRPr lang="en-US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636549" y="2335770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636549" y="2959454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636549" y="3569923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636549" y="4293208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r="12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31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74;p17"/>
          <p:cNvSpPr/>
          <p:nvPr/>
        </p:nvSpPr>
        <p:spPr>
          <a:xfrm>
            <a:off x="5846242" y="5332338"/>
            <a:ext cx="6411134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7118" y="2386157"/>
            <a:ext cx="5191432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Let’s form an alliance with your firm to deliver this future</a:t>
            </a:r>
            <a:r>
              <a:rPr lang="en-GB" sz="28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JOIN</a:t>
            </a:r>
            <a:r>
              <a:rPr lang="en-GB" sz="28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DR NOEL AKPATA’S RETAINERSHIP PROGRAMME TO HELP YOUR FIRM ACHIEVE THIS SEAMLESSLY</a:t>
            </a:r>
            <a:endParaRPr lang="en-US" sz="28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6911"/>
          <a:stretch>
            <a:fillRect/>
          </a:stretch>
        </p:blipFill>
        <p:spPr/>
      </p:pic>
      <p:grpSp>
        <p:nvGrpSpPr>
          <p:cNvPr id="12" name="Group 11"/>
          <p:cNvGrpSpPr/>
          <p:nvPr/>
        </p:nvGrpSpPr>
        <p:grpSpPr>
          <a:xfrm>
            <a:off x="11265127" y="351537"/>
            <a:ext cx="515398" cy="617126"/>
            <a:chOff x="10596655" y="199898"/>
            <a:chExt cx="1168933" cy="1399654"/>
          </a:xfrm>
        </p:grpSpPr>
        <p:sp>
          <p:nvSpPr>
            <p:cNvPr id="13" name="Donut 12"/>
            <p:cNvSpPr/>
            <p:nvPr/>
          </p:nvSpPr>
          <p:spPr>
            <a:xfrm>
              <a:off x="10600156" y="199898"/>
              <a:ext cx="842235" cy="842235"/>
            </a:xfrm>
            <a:prstGeom prst="donut">
              <a:avLst>
                <a:gd name="adj" fmla="val 16483"/>
              </a:avLst>
            </a:prstGeom>
            <a:solidFill>
              <a:srgbClr val="0D8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10596655" y="1188790"/>
              <a:ext cx="410762" cy="410762"/>
            </a:xfrm>
            <a:prstGeom prst="donut">
              <a:avLst>
                <a:gd name="adj" fmla="val 16483"/>
              </a:avLst>
            </a:prstGeom>
            <a:solidFill>
              <a:srgbClr val="E8C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onut 14"/>
            <p:cNvSpPr/>
            <p:nvPr/>
          </p:nvSpPr>
          <p:spPr>
            <a:xfrm>
              <a:off x="11216784" y="1026046"/>
              <a:ext cx="548804" cy="548804"/>
            </a:xfrm>
            <a:prstGeom prst="donut">
              <a:avLst>
                <a:gd name="adj" fmla="val 16483"/>
              </a:avLst>
            </a:prstGeom>
            <a:solidFill>
              <a:srgbClr val="1A1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0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>
            <a:off x="-581891" y="1"/>
            <a:ext cx="6515100" cy="7467600"/>
          </a:xfrm>
          <a:prstGeom prst="flowChartDelay">
            <a:avLst/>
          </a:prstGeom>
          <a:solidFill>
            <a:srgbClr val="0D808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>
            <a:off x="-1108363" y="1"/>
            <a:ext cx="6515100" cy="7467600"/>
          </a:xfrm>
          <a:prstGeom prst="flowChartDelay">
            <a:avLst/>
          </a:prstGeom>
          <a:solidFill>
            <a:srgbClr val="0D8087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lay 4"/>
          <p:cNvSpPr/>
          <p:nvPr/>
        </p:nvSpPr>
        <p:spPr>
          <a:xfrm>
            <a:off x="-1600198" y="0"/>
            <a:ext cx="6515100" cy="7467600"/>
          </a:xfrm>
          <a:prstGeom prst="flowChartDelay">
            <a:avLst/>
          </a:prstGeom>
          <a:solidFill>
            <a:srgbClr val="0D8087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9350" y="2626751"/>
            <a:ext cx="56388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0D8087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Congratulations….</a:t>
            </a:r>
            <a:r>
              <a:rPr lang="en-GB" sz="24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When your </a:t>
            </a: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product/service is mentioned a space in the mind of the consumer lights </a:t>
            </a: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up.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6550" y="2609850"/>
            <a:ext cx="418872" cy="418872"/>
          </a:xfrm>
          <a:prstGeom prst="ellipse">
            <a:avLst/>
          </a:prstGeom>
          <a:solidFill>
            <a:srgbClr val="0D808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8500" y="2190978"/>
            <a:ext cx="209322" cy="209322"/>
          </a:xfrm>
          <a:prstGeom prst="ellipse">
            <a:avLst/>
          </a:prstGeom>
          <a:solidFill>
            <a:srgbClr val="0D808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57352" y="5638800"/>
            <a:ext cx="247650" cy="247650"/>
          </a:xfrm>
          <a:prstGeom prst="ellipse">
            <a:avLst/>
          </a:prstGeom>
          <a:solidFill>
            <a:srgbClr val="0D808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6919" y="5391150"/>
            <a:ext cx="247650" cy="247650"/>
          </a:xfrm>
          <a:prstGeom prst="ellipse">
            <a:avLst/>
          </a:prstGeom>
          <a:solidFill>
            <a:srgbClr val="0D808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4" b="100000" l="10000" r="90000">
                        <a14:foregroundMark x1="27300" y1="83538" x2="27300" y2="83538"/>
                        <a14:foregroundMark x1="25800" y1="72113" x2="25800" y2="72113"/>
                        <a14:foregroundMark x1="25800" y1="72113" x2="25800" y2="99754"/>
                        <a14:foregroundMark x1="32800" y1="97912" x2="32800" y2="97912"/>
                        <a14:foregroundMark x1="31300" y1="18059" x2="31500" y2="38084"/>
                        <a14:foregroundMark x1="30000" y1="49386" x2="30000" y2="49386"/>
                        <a14:foregroundMark x1="34300" y1="50369" x2="34300" y2="50369"/>
                        <a14:foregroundMark x1="32100" y1="48280" x2="32100" y2="48280"/>
                        <a14:backgroundMark x1="63300" y1="26290" x2="63300" y2="26290"/>
                        <a14:backgroundMark x1="48800" y1="39558" x2="48800" y2="39558"/>
                        <a14:backgroundMark x1="24500" y1="42629" x2="24500" y2="42629"/>
                        <a14:backgroundMark x1="21500" y1="28256" x2="21500" y2="28256"/>
                        <a14:backgroundMark x1="52300" y1="26290" x2="52300" y2="26290"/>
                        <a14:backgroundMark x1="40800" y1="51597" x2="40800" y2="51597"/>
                        <a14:backgroundMark x1="40500" y1="57740" x2="40500" y2="57740"/>
                        <a14:backgroundMark x1="50200" y1="64496" x2="50200" y2="64496"/>
                        <a14:backgroundMark x1="55000" y1="51229" x2="55000" y2="51229"/>
                        <a14:backgroundMark x1="57800" y1="30344" x2="57800" y2="30344"/>
                        <a14:backgroundMark x1="43800" y1="24201" x2="43800" y2="24201"/>
                        <a14:backgroundMark x1="48000" y1="18428" x2="48000" y2="18428"/>
                        <a14:backgroundMark x1="48000" y1="18428" x2="64500" y2="28501"/>
                        <a14:backgroundMark x1="45000" y1="38329" x2="45000" y2="38329"/>
                        <a14:backgroundMark x1="48800" y1="31572" x2="54800" y2="42998"/>
                        <a14:backgroundMark x1="43500" y1="15356" x2="43500" y2="15356"/>
                        <a14:backgroundMark x1="41300" y1="13391" x2="41300" y2="13391"/>
                        <a14:backgroundMark x1="36500" y1="11057" x2="36500" y2="11057"/>
                        <a14:backgroundMark x1="25500" y1="9459" x2="25500" y2="9459"/>
                        <a14:backgroundMark x1="23000" y1="12899" x2="23000" y2="12899"/>
                        <a14:backgroundMark x1="27000" y1="14373" x2="27000" y2="14373"/>
                        <a14:backgroundMark x1="33800" y1="12531" x2="33800" y2="12531"/>
                        <a14:backgroundMark x1="40800" y1="15356" x2="40800" y2="15356"/>
                        <a14:backgroundMark x1="23000" y1="22359" x2="23000" y2="22359"/>
                        <a14:backgroundMark x1="25500" y1="42383" x2="25500" y2="42383"/>
                        <a14:backgroundMark x1="33800" y1="45700" x2="33800" y2="45700"/>
                        <a14:backgroundMark x1="46300" y1="48771" x2="46300" y2="48771"/>
                        <a14:backgroundMark x1="43800" y1="43243" x2="51000" y2="81081"/>
                        <a14:backgroundMark x1="42800" y1="20270" x2="30300" y2="7985"/>
                        <a14:backgroundMark x1="30500" y1="11302" x2="21300" y2="21744"/>
                        <a14:backgroundMark x1="25800" y1="46069" x2="69500" y2="43857"/>
                        <a14:backgroundMark x1="65800" y1="44840" x2="46300" y2="99140"/>
                        <a14:backgroundMark x1="38800" y1="21007" x2="38800" y2="21007"/>
                        <a14:backgroundMark x1="38800" y1="22604" x2="38800" y2="22604"/>
                        <a14:backgroundMark x1="28000" y1="15725" x2="28000" y2="15725"/>
                        <a14:backgroundMark x1="24100" y1="20270" x2="24100" y2="20270"/>
                        <a14:backgroundMark x1="24400" y1="20270" x2="24400" y2="20270"/>
                        <a14:backgroundMark x1="26500" y1="28378" x2="26500" y2="28378"/>
                        <a14:backgroundMark x1="36000" y1="17076" x2="36000" y2="17076"/>
                        <a14:backgroundMark x1="37100" y1="18673" x2="37100" y2="18673"/>
                        <a14:backgroundMark x1="38200" y1="19902" x2="38200" y2="1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10995" r="51500"/>
          <a:stretch/>
        </p:blipFill>
        <p:spPr>
          <a:xfrm>
            <a:off x="851194" y="441305"/>
            <a:ext cx="2806406" cy="6403909"/>
          </a:xfrm>
          <a:prstGeom prst="rect">
            <a:avLst/>
          </a:prstGeom>
        </p:spPr>
      </p:pic>
      <p:sp>
        <p:nvSpPr>
          <p:cNvPr id="19" name="Google Shape;206;p13"/>
          <p:cNvSpPr/>
          <p:nvPr/>
        </p:nvSpPr>
        <p:spPr>
          <a:xfrm rot="9573420">
            <a:off x="11068078" y="-1035074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FFCC00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74;p17"/>
          <p:cNvSpPr/>
          <p:nvPr/>
        </p:nvSpPr>
        <p:spPr>
          <a:xfrm>
            <a:off x="7366294" y="5318649"/>
            <a:ext cx="4825706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rgbClr val="E8C313">
              <a:alpha val="2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1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947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781050" y="2264185"/>
            <a:ext cx="4933950" cy="231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This means that your</a:t>
            </a: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Unique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selling proposition is strong and your branding position in the mind of your customer is shining bright</a:t>
            </a:r>
            <a:endParaRPr lang="en-US" sz="24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25758" y="-51624"/>
            <a:ext cx="12192000" cy="690962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oogle Shape;1120;p36"/>
          <p:cNvGrpSpPr/>
          <p:nvPr/>
        </p:nvGrpSpPr>
        <p:grpSpPr>
          <a:xfrm rot="16200000" flipH="1">
            <a:off x="5957497" y="623499"/>
            <a:ext cx="6909625" cy="5559380"/>
            <a:chOff x="238125" y="693075"/>
            <a:chExt cx="7137450" cy="4314425"/>
          </a:xfrm>
          <a:solidFill>
            <a:srgbClr val="1A1D48"/>
          </a:solidFill>
        </p:grpSpPr>
        <p:sp>
          <p:nvSpPr>
            <p:cNvPr id="17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Google Shape;206;p13"/>
          <p:cNvSpPr/>
          <p:nvPr/>
        </p:nvSpPr>
        <p:spPr>
          <a:xfrm rot="17949508">
            <a:off x="-65555" y="5445580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rgbClr val="00C4CC">
              <a:alpha val="5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266" y="1724483"/>
            <a:ext cx="602660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Hard question….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When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your firm’s </a:t>
            </a: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local and/or global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</a:t>
            </a:r>
            <a:r>
              <a:rPr lang="en-GB" sz="24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impact track record </a:t>
            </a:r>
            <a:r>
              <a:rPr lang="en-GB" sz="24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is mentioned would any space light up in the minds of your consumers? </a:t>
            </a:r>
            <a:endParaRPr lang="en-US" sz="24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33583" y="606786"/>
            <a:ext cx="4002970" cy="6251214"/>
            <a:chOff x="6433583" y="606786"/>
            <a:chExt cx="4002970" cy="6251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583" y="1573572"/>
              <a:ext cx="4002970" cy="52844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09" r="34616"/>
            <a:stretch/>
          </p:blipFill>
          <p:spPr>
            <a:xfrm>
              <a:off x="8319725" y="606786"/>
              <a:ext cx="763961" cy="109342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43631" y="456899"/>
            <a:ext cx="581772" cy="696601"/>
            <a:chOff x="10596655" y="199898"/>
            <a:chExt cx="1168933" cy="1399654"/>
          </a:xfrm>
        </p:grpSpPr>
        <p:sp>
          <p:nvSpPr>
            <p:cNvPr id="21" name="Donut 20"/>
            <p:cNvSpPr/>
            <p:nvPr/>
          </p:nvSpPr>
          <p:spPr>
            <a:xfrm>
              <a:off x="10600156" y="199898"/>
              <a:ext cx="842235" cy="842235"/>
            </a:xfrm>
            <a:prstGeom prst="donut">
              <a:avLst>
                <a:gd name="adj" fmla="val 16483"/>
              </a:avLst>
            </a:prstGeom>
            <a:solidFill>
              <a:srgbClr val="0D8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10596655" y="1188790"/>
              <a:ext cx="410762" cy="410762"/>
            </a:xfrm>
            <a:prstGeom prst="donut">
              <a:avLst>
                <a:gd name="adj" fmla="val 16483"/>
              </a:avLst>
            </a:prstGeom>
            <a:solidFill>
              <a:srgbClr val="E8C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11216784" y="1026046"/>
              <a:ext cx="548804" cy="548804"/>
            </a:xfrm>
            <a:prstGeom prst="donut">
              <a:avLst>
                <a:gd name="adj" fmla="val 16483"/>
              </a:avLst>
            </a:prstGeom>
            <a:solidFill>
              <a:srgbClr val="1A1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7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879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0" y="6425394"/>
            <a:ext cx="12192000" cy="375372"/>
            <a:chOff x="5334001" y="-1"/>
            <a:chExt cx="12192000" cy="375372"/>
          </a:xfrm>
          <a:solidFill>
            <a:srgbClr val="E8C313"/>
          </a:solidFill>
        </p:grpSpPr>
        <p:cxnSp>
          <p:nvCxnSpPr>
            <p:cNvPr id="17" name="Straight Connector 16"/>
            <p:cNvCxnSpPr/>
            <p:nvPr/>
          </p:nvCxnSpPr>
          <p:spPr>
            <a:xfrm rot="10800000" flipH="1">
              <a:off x="5334001" y="-1"/>
              <a:ext cx="12192000" cy="0"/>
            </a:xfrm>
            <a:prstGeom prst="line">
              <a:avLst/>
            </a:prstGeom>
            <a:grpFill/>
            <a:ln w="76200">
              <a:solidFill>
                <a:srgbClr val="E8C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flipV="1">
              <a:off x="11212286" y="1"/>
              <a:ext cx="435429" cy="3753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Block Arc 3"/>
          <p:cNvSpPr/>
          <p:nvPr/>
        </p:nvSpPr>
        <p:spPr>
          <a:xfrm rot="19186250">
            <a:off x="421574" y="1517250"/>
            <a:ext cx="4380741" cy="4380741"/>
          </a:xfrm>
          <a:prstGeom prst="blockArc">
            <a:avLst>
              <a:gd name="adj1" fmla="val 2357184"/>
              <a:gd name="adj2" fmla="val 366771"/>
              <a:gd name="adj3" fmla="val 14361"/>
            </a:avLst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67559" y="5223164"/>
            <a:ext cx="412259" cy="412259"/>
          </a:xfrm>
          <a:prstGeom prst="ellipse">
            <a:avLst/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2492" y="5844250"/>
            <a:ext cx="235036" cy="235036"/>
          </a:xfrm>
          <a:prstGeom prst="ellipse">
            <a:avLst/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0936" y="1438178"/>
            <a:ext cx="411556" cy="4115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048000" y="6375815"/>
            <a:ext cx="221612" cy="221612"/>
          </a:xfrm>
          <a:prstGeom prst="ellipse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54621" y="622265"/>
            <a:ext cx="548409" cy="548409"/>
          </a:xfrm>
          <a:prstGeom prst="ellipse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9171"/>
          <a:stretch/>
        </p:blipFill>
        <p:spPr>
          <a:xfrm>
            <a:off x="1149350" y="2246313"/>
            <a:ext cx="2925763" cy="2924175"/>
          </a:xfrm>
        </p:spPr>
      </p:pic>
      <p:sp>
        <p:nvSpPr>
          <p:cNvPr id="3" name="Rectangle 2"/>
          <p:cNvSpPr/>
          <p:nvPr/>
        </p:nvSpPr>
        <p:spPr>
          <a:xfrm>
            <a:off x="5913174" y="2497976"/>
            <a:ext cx="5156773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can you light up 1billion minds in connection with how you impact the world? </a:t>
            </a:r>
            <a:endParaRPr lang="en-GB" sz="2000" b="1" dirty="0" smtClean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Imagine you succeed at doing this </a:t>
            </a: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these 1billion responsible consumers are connected to your brand for decades?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7941" y="1471611"/>
            <a:ext cx="2343150" cy="2343150"/>
          </a:xfrm>
          <a:prstGeom prst="ellipse">
            <a:avLst/>
          </a:prstGeom>
          <a:solidFill>
            <a:srgbClr val="00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18306416">
            <a:off x="1782160" y="935830"/>
            <a:ext cx="3414712" cy="3414712"/>
          </a:xfrm>
          <a:prstGeom prst="blockArc">
            <a:avLst>
              <a:gd name="adj1" fmla="val 5200296"/>
              <a:gd name="adj2" fmla="val 1515972"/>
              <a:gd name="adj3" fmla="val 10789"/>
            </a:avLst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44303" y="1471611"/>
            <a:ext cx="2343150" cy="2343150"/>
          </a:xfrm>
          <a:prstGeom prst="ellipse">
            <a:avLst/>
          </a:prstGeom>
          <a:solidFill>
            <a:srgbClr val="00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 rot="18306416">
            <a:off x="7108522" y="935830"/>
            <a:ext cx="3414712" cy="3414712"/>
          </a:xfrm>
          <a:prstGeom prst="blockArc">
            <a:avLst>
              <a:gd name="adj1" fmla="val 5200296"/>
              <a:gd name="adj2" fmla="val 1515972"/>
              <a:gd name="adj3" fmla="val 10789"/>
            </a:avLst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0834" y="2135354"/>
            <a:ext cx="175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55%</a:t>
            </a:r>
            <a:endParaRPr lang="en-US" sz="6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2708" y="2135353"/>
            <a:ext cx="175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6</a:t>
            </a:r>
            <a:r>
              <a:rPr lang="en-US" sz="60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5%</a:t>
            </a:r>
            <a:endParaRPr lang="en-US" sz="6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9271" y="4720830"/>
            <a:ext cx="3900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Consumers </a:t>
            </a:r>
            <a:r>
              <a:rPr lang="en-GB" sz="2000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say they would rather buy from a </a:t>
            </a: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socially </a:t>
            </a:r>
            <a:r>
              <a:rPr lang="en-GB" sz="2000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responsible brand and pay a </a:t>
            </a: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Premium Price</a:t>
            </a:r>
            <a:endParaRPr lang="en-US" sz="2000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4295" y="4720829"/>
            <a:ext cx="41054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mployees </a:t>
            </a:r>
            <a:r>
              <a:rPr lang="en-GB" sz="2000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say they would rather work for a responsible brand that connects with them at a deeper </a:t>
            </a: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Social </a:t>
            </a:r>
            <a:r>
              <a:rPr lang="en-GB" sz="2000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 </a:t>
            </a:r>
            <a:r>
              <a:rPr lang="en-GB" sz="2000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Emotional Level.</a:t>
            </a:r>
            <a:endParaRPr lang="en-US" sz="2000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9887" y="3317818"/>
            <a:ext cx="412259" cy="412259"/>
          </a:xfrm>
          <a:prstGeom prst="ellipse">
            <a:avLst/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301" y="622266"/>
            <a:ext cx="392148" cy="392148"/>
          </a:xfrm>
          <a:prstGeom prst="ellipse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76237" y="6007322"/>
            <a:ext cx="221612" cy="221612"/>
          </a:xfrm>
          <a:prstGeom prst="ellipse">
            <a:avLst/>
          </a:prstGeom>
          <a:solidFill>
            <a:srgbClr val="1A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14109" y="2944886"/>
            <a:ext cx="412259" cy="412259"/>
          </a:xfrm>
          <a:prstGeom prst="ellipse">
            <a:avLst/>
          </a:prstGeom>
          <a:solidFill>
            <a:srgbClr val="E8C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51698" y="526206"/>
            <a:ext cx="392148" cy="392148"/>
          </a:xfrm>
          <a:prstGeom prst="ellipse">
            <a:avLst/>
          </a:prstGeom>
          <a:solidFill>
            <a:srgbClr val="0D8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87453" y="6432661"/>
            <a:ext cx="221612" cy="221612"/>
          </a:xfrm>
          <a:prstGeom prst="ellipse">
            <a:avLst/>
          </a:prstGeom>
          <a:solidFill>
            <a:srgbClr val="00C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4;p17"/>
          <p:cNvSpPr/>
          <p:nvPr/>
        </p:nvSpPr>
        <p:spPr>
          <a:xfrm flipH="1">
            <a:off x="-1" y="5370161"/>
            <a:ext cx="3432748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rgbClr val="E8C313">
              <a:alpha val="3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633" y="2317375"/>
            <a:ext cx="54903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can you light up the social and emotional spaces in the minds of </a:t>
            </a: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your consumers and </a:t>
            </a: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employees to keep them emotionally connected to your brand over the long term and mitigate constant </a:t>
            </a: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customer and employee turnover ???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0991490">
            <a:off x="355878" y="318801"/>
            <a:ext cx="516969" cy="503461"/>
            <a:chOff x="11429032" y="5967533"/>
            <a:chExt cx="516969" cy="503461"/>
          </a:xfrm>
          <a:solidFill>
            <a:srgbClr val="3484A9"/>
          </a:solidFill>
        </p:grpSpPr>
        <p:sp>
          <p:nvSpPr>
            <p:cNvPr id="13" name="L-Shape 12"/>
            <p:cNvSpPr/>
            <p:nvPr/>
          </p:nvSpPr>
          <p:spPr>
            <a:xfrm rot="5119561">
              <a:off x="11424190" y="5972375"/>
              <a:ext cx="330234" cy="320549"/>
            </a:xfrm>
            <a:prstGeom prst="corner">
              <a:avLst>
                <a:gd name="adj1" fmla="val 32354"/>
                <a:gd name="adj2" fmla="val 34695"/>
              </a:avLst>
            </a:prstGeom>
            <a:solidFill>
              <a:srgbClr val="1A1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0000500000000000000" pitchFamily="2" charset="0"/>
                <a:cs typeface="+mn-cs"/>
              </a:endParaRPr>
            </a:p>
          </p:txBody>
        </p:sp>
        <p:sp>
          <p:nvSpPr>
            <p:cNvPr id="14" name="L-Shape 13"/>
            <p:cNvSpPr/>
            <p:nvPr/>
          </p:nvSpPr>
          <p:spPr>
            <a:xfrm rot="5119561">
              <a:off x="11620610" y="6145602"/>
              <a:ext cx="330234" cy="320549"/>
            </a:xfrm>
            <a:prstGeom prst="corner">
              <a:avLst>
                <a:gd name="adj1" fmla="val 32354"/>
                <a:gd name="adj2" fmla="val 34695"/>
              </a:avLst>
            </a:prstGeom>
            <a:solidFill>
              <a:srgbClr val="E8C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anose="00000500000000000000" pitchFamily="2" charset="0"/>
                <a:cs typeface="+mn-cs"/>
              </a:endParaRPr>
            </a:p>
          </p:txBody>
        </p:sp>
      </p:grp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18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8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0006" y="1194621"/>
            <a:ext cx="4231303" cy="4231303"/>
            <a:chOff x="692987" y="2884968"/>
            <a:chExt cx="3306608" cy="3306608"/>
          </a:xfrm>
        </p:grpSpPr>
        <p:sp>
          <p:nvSpPr>
            <p:cNvPr id="8" name="Oval 7"/>
            <p:cNvSpPr/>
            <p:nvPr/>
          </p:nvSpPr>
          <p:spPr>
            <a:xfrm rot="16200000" flipH="1">
              <a:off x="692987" y="2884968"/>
              <a:ext cx="3306608" cy="3306608"/>
            </a:xfrm>
            <a:prstGeom prst="ellipse">
              <a:avLst/>
            </a:prstGeom>
            <a:solidFill>
              <a:srgbClr val="1A1D48"/>
            </a:solidFill>
            <a:ln>
              <a:noFill/>
            </a:ln>
            <a:scene3d>
              <a:camera prst="isometricOffAxis1Righ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1018329" y="3237251"/>
              <a:ext cx="2633270" cy="2633270"/>
            </a:xfrm>
            <a:prstGeom prst="ellipse">
              <a:avLst/>
            </a:prstGeom>
            <a:solidFill>
              <a:srgbClr val="E8C313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1261540" y="3479707"/>
              <a:ext cx="2150586" cy="2150586"/>
            </a:xfrm>
            <a:prstGeom prst="ellipse">
              <a:avLst/>
            </a:prstGeom>
            <a:solidFill>
              <a:srgbClr val="00C4CC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1580827" y="3791404"/>
              <a:ext cx="1530928" cy="1530928"/>
            </a:xfrm>
            <a:prstGeom prst="ellipse">
              <a:avLst/>
            </a:prstGeom>
            <a:solidFill>
              <a:srgbClr val="E4E5E9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1961345" y="4168940"/>
              <a:ext cx="769893" cy="7698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9CD0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41" b="91176" l="5882" r="96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135" y="3135190"/>
              <a:ext cx="1619250" cy="16192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096000" y="1489339"/>
            <a:ext cx="6064489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is your company aligning with goal 12 of the Sustainable </a:t>
            </a: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Development </a:t>
            </a: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Goals of the United Nations 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Responsible production and responsible consumption). 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9009" y="4387333"/>
            <a:ext cx="3241593" cy="421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are you telling them? 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8710" y="3249835"/>
            <a:ext cx="5336717" cy="899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000" b="1" dirty="0" smtClean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Does </a:t>
            </a:r>
            <a:r>
              <a:rPr lang="en-GB" sz="20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world know what you are doing? </a:t>
            </a:r>
            <a:endParaRPr lang="en-US" sz="20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Freeform 1325">
            <a:extLst>
              <a:ext uri="{FF2B5EF4-FFF2-40B4-BE49-F238E27FC236}">
                <a16:creationId xmlns:a16="http://schemas.microsoft.com/office/drawing/2014/main" xmlns="" id="{9031B9B5-3890-4C96-B0EF-615AFDD9EEE2}"/>
              </a:ext>
            </a:extLst>
          </p:cNvPr>
          <p:cNvSpPr>
            <a:spLocks noEditPoints="1"/>
          </p:cNvSpPr>
          <p:nvPr/>
        </p:nvSpPr>
        <p:spPr bwMode="auto">
          <a:xfrm>
            <a:off x="5692159" y="1893100"/>
            <a:ext cx="312620" cy="292014"/>
          </a:xfrm>
          <a:custGeom>
            <a:avLst/>
            <a:gdLst>
              <a:gd name="T0" fmla="*/ 1681 w 3840"/>
              <a:gd name="T1" fmla="*/ 2342 h 3840"/>
              <a:gd name="T2" fmla="*/ 1494 w 3840"/>
              <a:gd name="T3" fmla="*/ 2154 h 3840"/>
              <a:gd name="T4" fmla="*/ 2242 w 3840"/>
              <a:gd name="T5" fmla="*/ 1008 h 3840"/>
              <a:gd name="T6" fmla="*/ 2168 w 3840"/>
              <a:gd name="T7" fmla="*/ 1080 h 3840"/>
              <a:gd name="T8" fmla="*/ 2157 w 3840"/>
              <a:gd name="T9" fmla="*/ 1193 h 3840"/>
              <a:gd name="T10" fmla="*/ 1880 w 3840"/>
              <a:gd name="T11" fmla="*/ 1473 h 3840"/>
              <a:gd name="T12" fmla="*/ 1687 w 3840"/>
              <a:gd name="T13" fmla="*/ 1399 h 3840"/>
              <a:gd name="T14" fmla="*/ 1528 w 3840"/>
              <a:gd name="T15" fmla="*/ 1398 h 3840"/>
              <a:gd name="T16" fmla="*/ 1422 w 3840"/>
              <a:gd name="T17" fmla="*/ 1472 h 3840"/>
              <a:gd name="T18" fmla="*/ 1386 w 3840"/>
              <a:gd name="T19" fmla="*/ 1607 h 3840"/>
              <a:gd name="T20" fmla="*/ 1423 w 3840"/>
              <a:gd name="T21" fmla="*/ 1783 h 3840"/>
              <a:gd name="T22" fmla="*/ 1526 w 3840"/>
              <a:gd name="T23" fmla="*/ 1976 h 3840"/>
              <a:gd name="T24" fmla="*/ 1609 w 3840"/>
              <a:gd name="T25" fmla="*/ 2084 h 3840"/>
              <a:gd name="T26" fmla="*/ 1729 w 3840"/>
              <a:gd name="T27" fmla="*/ 2207 h 3840"/>
              <a:gd name="T28" fmla="*/ 1812 w 3840"/>
              <a:gd name="T29" fmla="*/ 2276 h 3840"/>
              <a:gd name="T30" fmla="*/ 2033 w 3840"/>
              <a:gd name="T31" fmla="*/ 2405 h 3840"/>
              <a:gd name="T32" fmla="*/ 2232 w 3840"/>
              <a:gd name="T33" fmla="*/ 2451 h 3840"/>
              <a:gd name="T34" fmla="*/ 2365 w 3840"/>
              <a:gd name="T35" fmla="*/ 2413 h 3840"/>
              <a:gd name="T36" fmla="*/ 2438 w 3840"/>
              <a:gd name="T37" fmla="*/ 2304 h 3840"/>
              <a:gd name="T38" fmla="*/ 2435 w 3840"/>
              <a:gd name="T39" fmla="*/ 2145 h 3840"/>
              <a:gd name="T40" fmla="*/ 2362 w 3840"/>
              <a:gd name="T41" fmla="*/ 1955 h 3840"/>
              <a:gd name="T42" fmla="*/ 2644 w 3840"/>
              <a:gd name="T43" fmla="*/ 1678 h 3840"/>
              <a:gd name="T44" fmla="*/ 2757 w 3840"/>
              <a:gd name="T45" fmla="*/ 1667 h 3840"/>
              <a:gd name="T46" fmla="*/ 2829 w 3840"/>
              <a:gd name="T47" fmla="*/ 1594 h 3840"/>
              <a:gd name="T48" fmla="*/ 2836 w 3840"/>
              <a:gd name="T49" fmla="*/ 1471 h 3840"/>
              <a:gd name="T50" fmla="*/ 2778 w 3840"/>
              <a:gd name="T51" fmla="*/ 1323 h 3840"/>
              <a:gd name="T52" fmla="*/ 2661 w 3840"/>
              <a:gd name="T53" fmla="*/ 1174 h 3840"/>
              <a:gd name="T54" fmla="*/ 2512 w 3840"/>
              <a:gd name="T55" fmla="*/ 1058 h 3840"/>
              <a:gd name="T56" fmla="*/ 2366 w 3840"/>
              <a:gd name="T57" fmla="*/ 1001 h 3840"/>
              <a:gd name="T58" fmla="*/ 2036 w 3840"/>
              <a:gd name="T59" fmla="*/ 3 h 3840"/>
              <a:gd name="T60" fmla="*/ 2484 w 3840"/>
              <a:gd name="T61" fmla="*/ 84 h 3840"/>
              <a:gd name="T62" fmla="*/ 2889 w 3840"/>
              <a:gd name="T63" fmla="*/ 262 h 3840"/>
              <a:gd name="T64" fmla="*/ 3238 w 3840"/>
              <a:gd name="T65" fmla="*/ 525 h 3840"/>
              <a:gd name="T66" fmla="*/ 3520 w 3840"/>
              <a:gd name="T67" fmla="*/ 858 h 3840"/>
              <a:gd name="T68" fmla="*/ 3720 w 3840"/>
              <a:gd name="T69" fmla="*/ 1250 h 3840"/>
              <a:gd name="T70" fmla="*/ 3826 w 3840"/>
              <a:gd name="T71" fmla="*/ 1688 h 3840"/>
              <a:gd name="T72" fmla="*/ 3826 w 3840"/>
              <a:gd name="T73" fmla="*/ 2152 h 3840"/>
              <a:gd name="T74" fmla="*/ 3720 w 3840"/>
              <a:gd name="T75" fmla="*/ 2590 h 3840"/>
              <a:gd name="T76" fmla="*/ 3520 w 3840"/>
              <a:gd name="T77" fmla="*/ 2982 h 3840"/>
              <a:gd name="T78" fmla="*/ 3238 w 3840"/>
              <a:gd name="T79" fmla="*/ 3315 h 3840"/>
              <a:gd name="T80" fmla="*/ 2889 w 3840"/>
              <a:gd name="T81" fmla="*/ 3578 h 3840"/>
              <a:gd name="T82" fmla="*/ 2484 w 3840"/>
              <a:gd name="T83" fmla="*/ 3756 h 3840"/>
              <a:gd name="T84" fmla="*/ 2036 w 3840"/>
              <a:gd name="T85" fmla="*/ 3837 h 3840"/>
              <a:gd name="T86" fmla="*/ 1574 w 3840"/>
              <a:gd name="T87" fmla="*/ 3809 h 3840"/>
              <a:gd name="T88" fmla="*/ 1147 w 3840"/>
              <a:gd name="T89" fmla="*/ 3678 h 3840"/>
              <a:gd name="T90" fmla="*/ 768 w 3840"/>
              <a:gd name="T91" fmla="*/ 3456 h 3840"/>
              <a:gd name="T92" fmla="*/ 451 w 3840"/>
              <a:gd name="T93" fmla="*/ 3157 h 3840"/>
              <a:gd name="T94" fmla="*/ 209 w 3840"/>
              <a:gd name="T95" fmla="*/ 2793 h 3840"/>
              <a:gd name="T96" fmla="*/ 55 w 3840"/>
              <a:gd name="T97" fmla="*/ 2376 h 3840"/>
              <a:gd name="T98" fmla="*/ 0 w 3840"/>
              <a:gd name="T99" fmla="*/ 1919 h 3840"/>
              <a:gd name="T100" fmla="*/ 55 w 3840"/>
              <a:gd name="T101" fmla="*/ 1464 h 3840"/>
              <a:gd name="T102" fmla="*/ 209 w 3840"/>
              <a:gd name="T103" fmla="*/ 1047 h 3840"/>
              <a:gd name="T104" fmla="*/ 451 w 3840"/>
              <a:gd name="T105" fmla="*/ 683 h 3840"/>
              <a:gd name="T106" fmla="*/ 768 w 3840"/>
              <a:gd name="T107" fmla="*/ 384 h 3840"/>
              <a:gd name="T108" fmla="*/ 1147 w 3840"/>
              <a:gd name="T109" fmla="*/ 162 h 3840"/>
              <a:gd name="T110" fmla="*/ 1574 w 3840"/>
              <a:gd name="T111" fmla="*/ 31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40" h="3840">
                <a:moveTo>
                  <a:pt x="1455" y="2104"/>
                </a:moveTo>
                <a:lnTo>
                  <a:pt x="1000" y="2837"/>
                </a:lnTo>
                <a:lnTo>
                  <a:pt x="1731" y="2382"/>
                </a:lnTo>
                <a:lnTo>
                  <a:pt x="1681" y="2342"/>
                </a:lnTo>
                <a:lnTo>
                  <a:pt x="1631" y="2298"/>
                </a:lnTo>
                <a:lnTo>
                  <a:pt x="1584" y="2253"/>
                </a:lnTo>
                <a:lnTo>
                  <a:pt x="1537" y="2204"/>
                </a:lnTo>
                <a:lnTo>
                  <a:pt x="1494" y="2154"/>
                </a:lnTo>
                <a:lnTo>
                  <a:pt x="1455" y="2104"/>
                </a:lnTo>
                <a:close/>
                <a:moveTo>
                  <a:pt x="2299" y="996"/>
                </a:moveTo>
                <a:lnTo>
                  <a:pt x="2269" y="1000"/>
                </a:lnTo>
                <a:lnTo>
                  <a:pt x="2242" y="1008"/>
                </a:lnTo>
                <a:lnTo>
                  <a:pt x="2218" y="1021"/>
                </a:lnTo>
                <a:lnTo>
                  <a:pt x="2197" y="1037"/>
                </a:lnTo>
                <a:lnTo>
                  <a:pt x="2181" y="1057"/>
                </a:lnTo>
                <a:lnTo>
                  <a:pt x="2168" y="1080"/>
                </a:lnTo>
                <a:lnTo>
                  <a:pt x="2160" y="1104"/>
                </a:lnTo>
                <a:lnTo>
                  <a:pt x="2156" y="1132"/>
                </a:lnTo>
                <a:lnTo>
                  <a:pt x="2155" y="1161"/>
                </a:lnTo>
                <a:lnTo>
                  <a:pt x="2157" y="1193"/>
                </a:lnTo>
                <a:lnTo>
                  <a:pt x="2164" y="1225"/>
                </a:lnTo>
                <a:lnTo>
                  <a:pt x="2175" y="1259"/>
                </a:lnTo>
                <a:lnTo>
                  <a:pt x="1930" y="1502"/>
                </a:lnTo>
                <a:lnTo>
                  <a:pt x="1880" y="1473"/>
                </a:lnTo>
                <a:lnTo>
                  <a:pt x="1830" y="1448"/>
                </a:lnTo>
                <a:lnTo>
                  <a:pt x="1782" y="1427"/>
                </a:lnTo>
                <a:lnTo>
                  <a:pt x="1734" y="1410"/>
                </a:lnTo>
                <a:lnTo>
                  <a:pt x="1687" y="1399"/>
                </a:lnTo>
                <a:lnTo>
                  <a:pt x="1643" y="1392"/>
                </a:lnTo>
                <a:lnTo>
                  <a:pt x="1601" y="1389"/>
                </a:lnTo>
                <a:lnTo>
                  <a:pt x="1563" y="1392"/>
                </a:lnTo>
                <a:lnTo>
                  <a:pt x="1528" y="1398"/>
                </a:lnTo>
                <a:lnTo>
                  <a:pt x="1496" y="1409"/>
                </a:lnTo>
                <a:lnTo>
                  <a:pt x="1467" y="1425"/>
                </a:lnTo>
                <a:lnTo>
                  <a:pt x="1443" y="1446"/>
                </a:lnTo>
                <a:lnTo>
                  <a:pt x="1422" y="1472"/>
                </a:lnTo>
                <a:lnTo>
                  <a:pt x="1406" y="1501"/>
                </a:lnTo>
                <a:lnTo>
                  <a:pt x="1394" y="1534"/>
                </a:lnTo>
                <a:lnTo>
                  <a:pt x="1388" y="1569"/>
                </a:lnTo>
                <a:lnTo>
                  <a:pt x="1386" y="1607"/>
                </a:lnTo>
                <a:lnTo>
                  <a:pt x="1388" y="1649"/>
                </a:lnTo>
                <a:lnTo>
                  <a:pt x="1395" y="1691"/>
                </a:lnTo>
                <a:lnTo>
                  <a:pt x="1407" y="1736"/>
                </a:lnTo>
                <a:lnTo>
                  <a:pt x="1423" y="1783"/>
                </a:lnTo>
                <a:lnTo>
                  <a:pt x="1443" y="1829"/>
                </a:lnTo>
                <a:lnTo>
                  <a:pt x="1466" y="1878"/>
                </a:lnTo>
                <a:lnTo>
                  <a:pt x="1494" y="1927"/>
                </a:lnTo>
                <a:lnTo>
                  <a:pt x="1526" y="1976"/>
                </a:lnTo>
                <a:lnTo>
                  <a:pt x="1562" y="2025"/>
                </a:lnTo>
                <a:lnTo>
                  <a:pt x="1565" y="2029"/>
                </a:lnTo>
                <a:lnTo>
                  <a:pt x="1595" y="2069"/>
                </a:lnTo>
                <a:lnTo>
                  <a:pt x="1609" y="2084"/>
                </a:lnTo>
                <a:lnTo>
                  <a:pt x="1634" y="2113"/>
                </a:lnTo>
                <a:lnTo>
                  <a:pt x="1677" y="2159"/>
                </a:lnTo>
                <a:lnTo>
                  <a:pt x="1718" y="2197"/>
                </a:lnTo>
                <a:lnTo>
                  <a:pt x="1729" y="2207"/>
                </a:lnTo>
                <a:lnTo>
                  <a:pt x="1758" y="2233"/>
                </a:lnTo>
                <a:lnTo>
                  <a:pt x="1771" y="2243"/>
                </a:lnTo>
                <a:lnTo>
                  <a:pt x="1802" y="2269"/>
                </a:lnTo>
                <a:lnTo>
                  <a:pt x="1812" y="2276"/>
                </a:lnTo>
                <a:lnTo>
                  <a:pt x="1868" y="2316"/>
                </a:lnTo>
                <a:lnTo>
                  <a:pt x="1923" y="2351"/>
                </a:lnTo>
                <a:lnTo>
                  <a:pt x="1978" y="2381"/>
                </a:lnTo>
                <a:lnTo>
                  <a:pt x="2033" y="2405"/>
                </a:lnTo>
                <a:lnTo>
                  <a:pt x="2085" y="2425"/>
                </a:lnTo>
                <a:lnTo>
                  <a:pt x="2136" y="2439"/>
                </a:lnTo>
                <a:lnTo>
                  <a:pt x="2185" y="2447"/>
                </a:lnTo>
                <a:lnTo>
                  <a:pt x="2232" y="2451"/>
                </a:lnTo>
                <a:lnTo>
                  <a:pt x="2269" y="2448"/>
                </a:lnTo>
                <a:lnTo>
                  <a:pt x="2304" y="2441"/>
                </a:lnTo>
                <a:lnTo>
                  <a:pt x="2335" y="2430"/>
                </a:lnTo>
                <a:lnTo>
                  <a:pt x="2365" y="2413"/>
                </a:lnTo>
                <a:lnTo>
                  <a:pt x="2390" y="2394"/>
                </a:lnTo>
                <a:lnTo>
                  <a:pt x="2411" y="2367"/>
                </a:lnTo>
                <a:lnTo>
                  <a:pt x="2427" y="2338"/>
                </a:lnTo>
                <a:lnTo>
                  <a:pt x="2438" y="2304"/>
                </a:lnTo>
                <a:lnTo>
                  <a:pt x="2445" y="2268"/>
                </a:lnTo>
                <a:lnTo>
                  <a:pt x="2446" y="2230"/>
                </a:lnTo>
                <a:lnTo>
                  <a:pt x="2444" y="2188"/>
                </a:lnTo>
                <a:lnTo>
                  <a:pt x="2435" y="2145"/>
                </a:lnTo>
                <a:lnTo>
                  <a:pt x="2424" y="2099"/>
                </a:lnTo>
                <a:lnTo>
                  <a:pt x="2408" y="2051"/>
                </a:lnTo>
                <a:lnTo>
                  <a:pt x="2387" y="2004"/>
                </a:lnTo>
                <a:lnTo>
                  <a:pt x="2362" y="1955"/>
                </a:lnTo>
                <a:lnTo>
                  <a:pt x="2333" y="1905"/>
                </a:lnTo>
                <a:lnTo>
                  <a:pt x="2577" y="1662"/>
                </a:lnTo>
                <a:lnTo>
                  <a:pt x="2611" y="1671"/>
                </a:lnTo>
                <a:lnTo>
                  <a:pt x="2644" y="1678"/>
                </a:lnTo>
                <a:lnTo>
                  <a:pt x="2674" y="1681"/>
                </a:lnTo>
                <a:lnTo>
                  <a:pt x="2704" y="1680"/>
                </a:lnTo>
                <a:lnTo>
                  <a:pt x="2731" y="1676"/>
                </a:lnTo>
                <a:lnTo>
                  <a:pt x="2757" y="1667"/>
                </a:lnTo>
                <a:lnTo>
                  <a:pt x="2779" y="1656"/>
                </a:lnTo>
                <a:lnTo>
                  <a:pt x="2799" y="1640"/>
                </a:lnTo>
                <a:lnTo>
                  <a:pt x="2816" y="1619"/>
                </a:lnTo>
                <a:lnTo>
                  <a:pt x="2829" y="1594"/>
                </a:lnTo>
                <a:lnTo>
                  <a:pt x="2837" y="1566"/>
                </a:lnTo>
                <a:lnTo>
                  <a:pt x="2840" y="1536"/>
                </a:lnTo>
                <a:lnTo>
                  <a:pt x="2839" y="1505"/>
                </a:lnTo>
                <a:lnTo>
                  <a:pt x="2836" y="1471"/>
                </a:lnTo>
                <a:lnTo>
                  <a:pt x="2826" y="1435"/>
                </a:lnTo>
                <a:lnTo>
                  <a:pt x="2814" y="1399"/>
                </a:lnTo>
                <a:lnTo>
                  <a:pt x="2797" y="1361"/>
                </a:lnTo>
                <a:lnTo>
                  <a:pt x="2778" y="1323"/>
                </a:lnTo>
                <a:lnTo>
                  <a:pt x="2754" y="1285"/>
                </a:lnTo>
                <a:lnTo>
                  <a:pt x="2726" y="1247"/>
                </a:lnTo>
                <a:lnTo>
                  <a:pt x="2696" y="1210"/>
                </a:lnTo>
                <a:lnTo>
                  <a:pt x="2661" y="1174"/>
                </a:lnTo>
                <a:lnTo>
                  <a:pt x="2625" y="1140"/>
                </a:lnTo>
                <a:lnTo>
                  <a:pt x="2588" y="1109"/>
                </a:lnTo>
                <a:lnTo>
                  <a:pt x="2551" y="1082"/>
                </a:lnTo>
                <a:lnTo>
                  <a:pt x="2512" y="1058"/>
                </a:lnTo>
                <a:lnTo>
                  <a:pt x="2475" y="1038"/>
                </a:lnTo>
                <a:lnTo>
                  <a:pt x="2438" y="1022"/>
                </a:lnTo>
                <a:lnTo>
                  <a:pt x="2401" y="1009"/>
                </a:lnTo>
                <a:lnTo>
                  <a:pt x="2366" y="1001"/>
                </a:lnTo>
                <a:lnTo>
                  <a:pt x="2332" y="996"/>
                </a:lnTo>
                <a:lnTo>
                  <a:pt x="2299" y="996"/>
                </a:lnTo>
                <a:close/>
                <a:moveTo>
                  <a:pt x="1919" y="0"/>
                </a:moveTo>
                <a:lnTo>
                  <a:pt x="2036" y="3"/>
                </a:lnTo>
                <a:lnTo>
                  <a:pt x="2152" y="14"/>
                </a:lnTo>
                <a:lnTo>
                  <a:pt x="2266" y="31"/>
                </a:lnTo>
                <a:lnTo>
                  <a:pt x="2376" y="55"/>
                </a:lnTo>
                <a:lnTo>
                  <a:pt x="2484" y="84"/>
                </a:lnTo>
                <a:lnTo>
                  <a:pt x="2590" y="120"/>
                </a:lnTo>
                <a:lnTo>
                  <a:pt x="2693" y="162"/>
                </a:lnTo>
                <a:lnTo>
                  <a:pt x="2793" y="209"/>
                </a:lnTo>
                <a:lnTo>
                  <a:pt x="2889" y="262"/>
                </a:lnTo>
                <a:lnTo>
                  <a:pt x="2982" y="320"/>
                </a:lnTo>
                <a:lnTo>
                  <a:pt x="3072" y="384"/>
                </a:lnTo>
                <a:lnTo>
                  <a:pt x="3157" y="451"/>
                </a:lnTo>
                <a:lnTo>
                  <a:pt x="3238" y="525"/>
                </a:lnTo>
                <a:lnTo>
                  <a:pt x="3315" y="602"/>
                </a:lnTo>
                <a:lnTo>
                  <a:pt x="3389" y="683"/>
                </a:lnTo>
                <a:lnTo>
                  <a:pt x="3456" y="768"/>
                </a:lnTo>
                <a:lnTo>
                  <a:pt x="3520" y="858"/>
                </a:lnTo>
                <a:lnTo>
                  <a:pt x="3578" y="951"/>
                </a:lnTo>
                <a:lnTo>
                  <a:pt x="3631" y="1047"/>
                </a:lnTo>
                <a:lnTo>
                  <a:pt x="3678" y="1147"/>
                </a:lnTo>
                <a:lnTo>
                  <a:pt x="3720" y="1250"/>
                </a:lnTo>
                <a:lnTo>
                  <a:pt x="3756" y="1356"/>
                </a:lnTo>
                <a:lnTo>
                  <a:pt x="3785" y="1464"/>
                </a:lnTo>
                <a:lnTo>
                  <a:pt x="3809" y="1574"/>
                </a:lnTo>
                <a:lnTo>
                  <a:pt x="3826" y="1688"/>
                </a:lnTo>
                <a:lnTo>
                  <a:pt x="3837" y="1802"/>
                </a:lnTo>
                <a:lnTo>
                  <a:pt x="3840" y="1919"/>
                </a:lnTo>
                <a:lnTo>
                  <a:pt x="3837" y="2036"/>
                </a:lnTo>
                <a:lnTo>
                  <a:pt x="3826" y="2152"/>
                </a:lnTo>
                <a:lnTo>
                  <a:pt x="3809" y="2266"/>
                </a:lnTo>
                <a:lnTo>
                  <a:pt x="3785" y="2376"/>
                </a:lnTo>
                <a:lnTo>
                  <a:pt x="3756" y="2484"/>
                </a:lnTo>
                <a:lnTo>
                  <a:pt x="3720" y="2590"/>
                </a:lnTo>
                <a:lnTo>
                  <a:pt x="3678" y="2693"/>
                </a:lnTo>
                <a:lnTo>
                  <a:pt x="3631" y="2793"/>
                </a:lnTo>
                <a:lnTo>
                  <a:pt x="3578" y="2889"/>
                </a:lnTo>
                <a:lnTo>
                  <a:pt x="3520" y="2982"/>
                </a:lnTo>
                <a:lnTo>
                  <a:pt x="3456" y="3072"/>
                </a:lnTo>
                <a:lnTo>
                  <a:pt x="3389" y="3157"/>
                </a:lnTo>
                <a:lnTo>
                  <a:pt x="3315" y="3238"/>
                </a:lnTo>
                <a:lnTo>
                  <a:pt x="3238" y="3315"/>
                </a:lnTo>
                <a:lnTo>
                  <a:pt x="3157" y="3389"/>
                </a:lnTo>
                <a:lnTo>
                  <a:pt x="3072" y="3456"/>
                </a:lnTo>
                <a:lnTo>
                  <a:pt x="2982" y="3520"/>
                </a:lnTo>
                <a:lnTo>
                  <a:pt x="2889" y="3578"/>
                </a:lnTo>
                <a:lnTo>
                  <a:pt x="2793" y="3631"/>
                </a:lnTo>
                <a:lnTo>
                  <a:pt x="2693" y="3678"/>
                </a:lnTo>
                <a:lnTo>
                  <a:pt x="2590" y="3720"/>
                </a:lnTo>
                <a:lnTo>
                  <a:pt x="2484" y="3756"/>
                </a:lnTo>
                <a:lnTo>
                  <a:pt x="2376" y="3785"/>
                </a:lnTo>
                <a:lnTo>
                  <a:pt x="2266" y="3809"/>
                </a:lnTo>
                <a:lnTo>
                  <a:pt x="2152" y="3826"/>
                </a:lnTo>
                <a:lnTo>
                  <a:pt x="2036" y="3837"/>
                </a:lnTo>
                <a:lnTo>
                  <a:pt x="1919" y="3840"/>
                </a:lnTo>
                <a:lnTo>
                  <a:pt x="1802" y="3837"/>
                </a:lnTo>
                <a:lnTo>
                  <a:pt x="1688" y="3826"/>
                </a:lnTo>
                <a:lnTo>
                  <a:pt x="1574" y="3809"/>
                </a:lnTo>
                <a:lnTo>
                  <a:pt x="1464" y="3785"/>
                </a:lnTo>
                <a:lnTo>
                  <a:pt x="1356" y="3756"/>
                </a:lnTo>
                <a:lnTo>
                  <a:pt x="1250" y="3720"/>
                </a:lnTo>
                <a:lnTo>
                  <a:pt x="1147" y="3678"/>
                </a:lnTo>
                <a:lnTo>
                  <a:pt x="1047" y="3631"/>
                </a:lnTo>
                <a:lnTo>
                  <a:pt x="951" y="3578"/>
                </a:lnTo>
                <a:lnTo>
                  <a:pt x="858" y="3520"/>
                </a:lnTo>
                <a:lnTo>
                  <a:pt x="768" y="3456"/>
                </a:lnTo>
                <a:lnTo>
                  <a:pt x="683" y="3389"/>
                </a:lnTo>
                <a:lnTo>
                  <a:pt x="602" y="3315"/>
                </a:lnTo>
                <a:lnTo>
                  <a:pt x="525" y="3238"/>
                </a:lnTo>
                <a:lnTo>
                  <a:pt x="451" y="3157"/>
                </a:lnTo>
                <a:lnTo>
                  <a:pt x="384" y="3072"/>
                </a:lnTo>
                <a:lnTo>
                  <a:pt x="320" y="2982"/>
                </a:lnTo>
                <a:lnTo>
                  <a:pt x="262" y="2889"/>
                </a:lnTo>
                <a:lnTo>
                  <a:pt x="209" y="2793"/>
                </a:lnTo>
                <a:lnTo>
                  <a:pt x="162" y="2693"/>
                </a:lnTo>
                <a:lnTo>
                  <a:pt x="120" y="2590"/>
                </a:lnTo>
                <a:lnTo>
                  <a:pt x="84" y="2484"/>
                </a:lnTo>
                <a:lnTo>
                  <a:pt x="55" y="2376"/>
                </a:lnTo>
                <a:lnTo>
                  <a:pt x="31" y="2266"/>
                </a:lnTo>
                <a:lnTo>
                  <a:pt x="14" y="2152"/>
                </a:lnTo>
                <a:lnTo>
                  <a:pt x="3" y="2036"/>
                </a:lnTo>
                <a:lnTo>
                  <a:pt x="0" y="1919"/>
                </a:lnTo>
                <a:lnTo>
                  <a:pt x="3" y="1802"/>
                </a:lnTo>
                <a:lnTo>
                  <a:pt x="14" y="1688"/>
                </a:lnTo>
                <a:lnTo>
                  <a:pt x="31" y="1574"/>
                </a:lnTo>
                <a:lnTo>
                  <a:pt x="55" y="1464"/>
                </a:lnTo>
                <a:lnTo>
                  <a:pt x="84" y="1356"/>
                </a:lnTo>
                <a:lnTo>
                  <a:pt x="120" y="1250"/>
                </a:lnTo>
                <a:lnTo>
                  <a:pt x="162" y="1147"/>
                </a:lnTo>
                <a:lnTo>
                  <a:pt x="209" y="1047"/>
                </a:lnTo>
                <a:lnTo>
                  <a:pt x="262" y="951"/>
                </a:lnTo>
                <a:lnTo>
                  <a:pt x="320" y="858"/>
                </a:lnTo>
                <a:lnTo>
                  <a:pt x="384" y="768"/>
                </a:lnTo>
                <a:lnTo>
                  <a:pt x="451" y="683"/>
                </a:lnTo>
                <a:lnTo>
                  <a:pt x="525" y="602"/>
                </a:lnTo>
                <a:lnTo>
                  <a:pt x="602" y="525"/>
                </a:lnTo>
                <a:lnTo>
                  <a:pt x="683" y="451"/>
                </a:lnTo>
                <a:lnTo>
                  <a:pt x="768" y="384"/>
                </a:lnTo>
                <a:lnTo>
                  <a:pt x="858" y="320"/>
                </a:lnTo>
                <a:lnTo>
                  <a:pt x="951" y="262"/>
                </a:lnTo>
                <a:lnTo>
                  <a:pt x="1047" y="209"/>
                </a:lnTo>
                <a:lnTo>
                  <a:pt x="1147" y="162"/>
                </a:lnTo>
                <a:lnTo>
                  <a:pt x="1250" y="120"/>
                </a:lnTo>
                <a:lnTo>
                  <a:pt x="1356" y="84"/>
                </a:lnTo>
                <a:lnTo>
                  <a:pt x="1464" y="55"/>
                </a:lnTo>
                <a:lnTo>
                  <a:pt x="1574" y="31"/>
                </a:lnTo>
                <a:lnTo>
                  <a:pt x="1688" y="14"/>
                </a:lnTo>
                <a:lnTo>
                  <a:pt x="1802" y="3"/>
                </a:lnTo>
                <a:lnTo>
                  <a:pt x="1919" y="0"/>
                </a:lnTo>
                <a:close/>
              </a:path>
            </a:pathLst>
          </a:custGeom>
          <a:solidFill>
            <a:srgbClr val="00C4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8" name="Freeform 1325">
            <a:extLst>
              <a:ext uri="{FF2B5EF4-FFF2-40B4-BE49-F238E27FC236}">
                <a16:creationId xmlns:a16="http://schemas.microsoft.com/office/drawing/2014/main" xmlns="" id="{9031B9B5-3890-4C96-B0EF-615AFDD9EEE2}"/>
              </a:ext>
            </a:extLst>
          </p:cNvPr>
          <p:cNvSpPr>
            <a:spLocks noEditPoints="1"/>
          </p:cNvSpPr>
          <p:nvPr/>
        </p:nvSpPr>
        <p:spPr bwMode="auto">
          <a:xfrm>
            <a:off x="5692159" y="3759956"/>
            <a:ext cx="312620" cy="292014"/>
          </a:xfrm>
          <a:custGeom>
            <a:avLst/>
            <a:gdLst>
              <a:gd name="T0" fmla="*/ 1681 w 3840"/>
              <a:gd name="T1" fmla="*/ 2342 h 3840"/>
              <a:gd name="T2" fmla="*/ 1494 w 3840"/>
              <a:gd name="T3" fmla="*/ 2154 h 3840"/>
              <a:gd name="T4" fmla="*/ 2242 w 3840"/>
              <a:gd name="T5" fmla="*/ 1008 h 3840"/>
              <a:gd name="T6" fmla="*/ 2168 w 3840"/>
              <a:gd name="T7" fmla="*/ 1080 h 3840"/>
              <a:gd name="T8" fmla="*/ 2157 w 3840"/>
              <a:gd name="T9" fmla="*/ 1193 h 3840"/>
              <a:gd name="T10" fmla="*/ 1880 w 3840"/>
              <a:gd name="T11" fmla="*/ 1473 h 3840"/>
              <a:gd name="T12" fmla="*/ 1687 w 3840"/>
              <a:gd name="T13" fmla="*/ 1399 h 3840"/>
              <a:gd name="T14" fmla="*/ 1528 w 3840"/>
              <a:gd name="T15" fmla="*/ 1398 h 3840"/>
              <a:gd name="T16" fmla="*/ 1422 w 3840"/>
              <a:gd name="T17" fmla="*/ 1472 h 3840"/>
              <a:gd name="T18" fmla="*/ 1386 w 3840"/>
              <a:gd name="T19" fmla="*/ 1607 h 3840"/>
              <a:gd name="T20" fmla="*/ 1423 w 3840"/>
              <a:gd name="T21" fmla="*/ 1783 h 3840"/>
              <a:gd name="T22" fmla="*/ 1526 w 3840"/>
              <a:gd name="T23" fmla="*/ 1976 h 3840"/>
              <a:gd name="T24" fmla="*/ 1609 w 3840"/>
              <a:gd name="T25" fmla="*/ 2084 h 3840"/>
              <a:gd name="T26" fmla="*/ 1729 w 3840"/>
              <a:gd name="T27" fmla="*/ 2207 h 3840"/>
              <a:gd name="T28" fmla="*/ 1812 w 3840"/>
              <a:gd name="T29" fmla="*/ 2276 h 3840"/>
              <a:gd name="T30" fmla="*/ 2033 w 3840"/>
              <a:gd name="T31" fmla="*/ 2405 h 3840"/>
              <a:gd name="T32" fmla="*/ 2232 w 3840"/>
              <a:gd name="T33" fmla="*/ 2451 h 3840"/>
              <a:gd name="T34" fmla="*/ 2365 w 3840"/>
              <a:gd name="T35" fmla="*/ 2413 h 3840"/>
              <a:gd name="T36" fmla="*/ 2438 w 3840"/>
              <a:gd name="T37" fmla="*/ 2304 h 3840"/>
              <a:gd name="T38" fmla="*/ 2435 w 3840"/>
              <a:gd name="T39" fmla="*/ 2145 h 3840"/>
              <a:gd name="T40" fmla="*/ 2362 w 3840"/>
              <a:gd name="T41" fmla="*/ 1955 h 3840"/>
              <a:gd name="T42" fmla="*/ 2644 w 3840"/>
              <a:gd name="T43" fmla="*/ 1678 h 3840"/>
              <a:gd name="T44" fmla="*/ 2757 w 3840"/>
              <a:gd name="T45" fmla="*/ 1667 h 3840"/>
              <a:gd name="T46" fmla="*/ 2829 w 3840"/>
              <a:gd name="T47" fmla="*/ 1594 h 3840"/>
              <a:gd name="T48" fmla="*/ 2836 w 3840"/>
              <a:gd name="T49" fmla="*/ 1471 h 3840"/>
              <a:gd name="T50" fmla="*/ 2778 w 3840"/>
              <a:gd name="T51" fmla="*/ 1323 h 3840"/>
              <a:gd name="T52" fmla="*/ 2661 w 3840"/>
              <a:gd name="T53" fmla="*/ 1174 h 3840"/>
              <a:gd name="T54" fmla="*/ 2512 w 3840"/>
              <a:gd name="T55" fmla="*/ 1058 h 3840"/>
              <a:gd name="T56" fmla="*/ 2366 w 3840"/>
              <a:gd name="T57" fmla="*/ 1001 h 3840"/>
              <a:gd name="T58" fmla="*/ 2036 w 3840"/>
              <a:gd name="T59" fmla="*/ 3 h 3840"/>
              <a:gd name="T60" fmla="*/ 2484 w 3840"/>
              <a:gd name="T61" fmla="*/ 84 h 3840"/>
              <a:gd name="T62" fmla="*/ 2889 w 3840"/>
              <a:gd name="T63" fmla="*/ 262 h 3840"/>
              <a:gd name="T64" fmla="*/ 3238 w 3840"/>
              <a:gd name="T65" fmla="*/ 525 h 3840"/>
              <a:gd name="T66" fmla="*/ 3520 w 3840"/>
              <a:gd name="T67" fmla="*/ 858 h 3840"/>
              <a:gd name="T68" fmla="*/ 3720 w 3840"/>
              <a:gd name="T69" fmla="*/ 1250 h 3840"/>
              <a:gd name="T70" fmla="*/ 3826 w 3840"/>
              <a:gd name="T71" fmla="*/ 1688 h 3840"/>
              <a:gd name="T72" fmla="*/ 3826 w 3840"/>
              <a:gd name="T73" fmla="*/ 2152 h 3840"/>
              <a:gd name="T74" fmla="*/ 3720 w 3840"/>
              <a:gd name="T75" fmla="*/ 2590 h 3840"/>
              <a:gd name="T76" fmla="*/ 3520 w 3840"/>
              <a:gd name="T77" fmla="*/ 2982 h 3840"/>
              <a:gd name="T78" fmla="*/ 3238 w 3840"/>
              <a:gd name="T79" fmla="*/ 3315 h 3840"/>
              <a:gd name="T80" fmla="*/ 2889 w 3840"/>
              <a:gd name="T81" fmla="*/ 3578 h 3840"/>
              <a:gd name="T82" fmla="*/ 2484 w 3840"/>
              <a:gd name="T83" fmla="*/ 3756 h 3840"/>
              <a:gd name="T84" fmla="*/ 2036 w 3840"/>
              <a:gd name="T85" fmla="*/ 3837 h 3840"/>
              <a:gd name="T86" fmla="*/ 1574 w 3840"/>
              <a:gd name="T87" fmla="*/ 3809 h 3840"/>
              <a:gd name="T88" fmla="*/ 1147 w 3840"/>
              <a:gd name="T89" fmla="*/ 3678 h 3840"/>
              <a:gd name="T90" fmla="*/ 768 w 3840"/>
              <a:gd name="T91" fmla="*/ 3456 h 3840"/>
              <a:gd name="T92" fmla="*/ 451 w 3840"/>
              <a:gd name="T93" fmla="*/ 3157 h 3840"/>
              <a:gd name="T94" fmla="*/ 209 w 3840"/>
              <a:gd name="T95" fmla="*/ 2793 h 3840"/>
              <a:gd name="T96" fmla="*/ 55 w 3840"/>
              <a:gd name="T97" fmla="*/ 2376 h 3840"/>
              <a:gd name="T98" fmla="*/ 0 w 3840"/>
              <a:gd name="T99" fmla="*/ 1919 h 3840"/>
              <a:gd name="T100" fmla="*/ 55 w 3840"/>
              <a:gd name="T101" fmla="*/ 1464 h 3840"/>
              <a:gd name="T102" fmla="*/ 209 w 3840"/>
              <a:gd name="T103" fmla="*/ 1047 h 3840"/>
              <a:gd name="T104" fmla="*/ 451 w 3840"/>
              <a:gd name="T105" fmla="*/ 683 h 3840"/>
              <a:gd name="T106" fmla="*/ 768 w 3840"/>
              <a:gd name="T107" fmla="*/ 384 h 3840"/>
              <a:gd name="T108" fmla="*/ 1147 w 3840"/>
              <a:gd name="T109" fmla="*/ 162 h 3840"/>
              <a:gd name="T110" fmla="*/ 1574 w 3840"/>
              <a:gd name="T111" fmla="*/ 31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40" h="3840">
                <a:moveTo>
                  <a:pt x="1455" y="2104"/>
                </a:moveTo>
                <a:lnTo>
                  <a:pt x="1000" y="2837"/>
                </a:lnTo>
                <a:lnTo>
                  <a:pt x="1731" y="2382"/>
                </a:lnTo>
                <a:lnTo>
                  <a:pt x="1681" y="2342"/>
                </a:lnTo>
                <a:lnTo>
                  <a:pt x="1631" y="2298"/>
                </a:lnTo>
                <a:lnTo>
                  <a:pt x="1584" y="2253"/>
                </a:lnTo>
                <a:lnTo>
                  <a:pt x="1537" y="2204"/>
                </a:lnTo>
                <a:lnTo>
                  <a:pt x="1494" y="2154"/>
                </a:lnTo>
                <a:lnTo>
                  <a:pt x="1455" y="2104"/>
                </a:lnTo>
                <a:close/>
                <a:moveTo>
                  <a:pt x="2299" y="996"/>
                </a:moveTo>
                <a:lnTo>
                  <a:pt x="2269" y="1000"/>
                </a:lnTo>
                <a:lnTo>
                  <a:pt x="2242" y="1008"/>
                </a:lnTo>
                <a:lnTo>
                  <a:pt x="2218" y="1021"/>
                </a:lnTo>
                <a:lnTo>
                  <a:pt x="2197" y="1037"/>
                </a:lnTo>
                <a:lnTo>
                  <a:pt x="2181" y="1057"/>
                </a:lnTo>
                <a:lnTo>
                  <a:pt x="2168" y="1080"/>
                </a:lnTo>
                <a:lnTo>
                  <a:pt x="2160" y="1104"/>
                </a:lnTo>
                <a:lnTo>
                  <a:pt x="2156" y="1132"/>
                </a:lnTo>
                <a:lnTo>
                  <a:pt x="2155" y="1161"/>
                </a:lnTo>
                <a:lnTo>
                  <a:pt x="2157" y="1193"/>
                </a:lnTo>
                <a:lnTo>
                  <a:pt x="2164" y="1225"/>
                </a:lnTo>
                <a:lnTo>
                  <a:pt x="2175" y="1259"/>
                </a:lnTo>
                <a:lnTo>
                  <a:pt x="1930" y="1502"/>
                </a:lnTo>
                <a:lnTo>
                  <a:pt x="1880" y="1473"/>
                </a:lnTo>
                <a:lnTo>
                  <a:pt x="1830" y="1448"/>
                </a:lnTo>
                <a:lnTo>
                  <a:pt x="1782" y="1427"/>
                </a:lnTo>
                <a:lnTo>
                  <a:pt x="1734" y="1410"/>
                </a:lnTo>
                <a:lnTo>
                  <a:pt x="1687" y="1399"/>
                </a:lnTo>
                <a:lnTo>
                  <a:pt x="1643" y="1392"/>
                </a:lnTo>
                <a:lnTo>
                  <a:pt x="1601" y="1389"/>
                </a:lnTo>
                <a:lnTo>
                  <a:pt x="1563" y="1392"/>
                </a:lnTo>
                <a:lnTo>
                  <a:pt x="1528" y="1398"/>
                </a:lnTo>
                <a:lnTo>
                  <a:pt x="1496" y="1409"/>
                </a:lnTo>
                <a:lnTo>
                  <a:pt x="1467" y="1425"/>
                </a:lnTo>
                <a:lnTo>
                  <a:pt x="1443" y="1446"/>
                </a:lnTo>
                <a:lnTo>
                  <a:pt x="1422" y="1472"/>
                </a:lnTo>
                <a:lnTo>
                  <a:pt x="1406" y="1501"/>
                </a:lnTo>
                <a:lnTo>
                  <a:pt x="1394" y="1534"/>
                </a:lnTo>
                <a:lnTo>
                  <a:pt x="1388" y="1569"/>
                </a:lnTo>
                <a:lnTo>
                  <a:pt x="1386" y="1607"/>
                </a:lnTo>
                <a:lnTo>
                  <a:pt x="1388" y="1649"/>
                </a:lnTo>
                <a:lnTo>
                  <a:pt x="1395" y="1691"/>
                </a:lnTo>
                <a:lnTo>
                  <a:pt x="1407" y="1736"/>
                </a:lnTo>
                <a:lnTo>
                  <a:pt x="1423" y="1783"/>
                </a:lnTo>
                <a:lnTo>
                  <a:pt x="1443" y="1829"/>
                </a:lnTo>
                <a:lnTo>
                  <a:pt x="1466" y="1878"/>
                </a:lnTo>
                <a:lnTo>
                  <a:pt x="1494" y="1927"/>
                </a:lnTo>
                <a:lnTo>
                  <a:pt x="1526" y="1976"/>
                </a:lnTo>
                <a:lnTo>
                  <a:pt x="1562" y="2025"/>
                </a:lnTo>
                <a:lnTo>
                  <a:pt x="1565" y="2029"/>
                </a:lnTo>
                <a:lnTo>
                  <a:pt x="1595" y="2069"/>
                </a:lnTo>
                <a:lnTo>
                  <a:pt x="1609" y="2084"/>
                </a:lnTo>
                <a:lnTo>
                  <a:pt x="1634" y="2113"/>
                </a:lnTo>
                <a:lnTo>
                  <a:pt x="1677" y="2159"/>
                </a:lnTo>
                <a:lnTo>
                  <a:pt x="1718" y="2197"/>
                </a:lnTo>
                <a:lnTo>
                  <a:pt x="1729" y="2207"/>
                </a:lnTo>
                <a:lnTo>
                  <a:pt x="1758" y="2233"/>
                </a:lnTo>
                <a:lnTo>
                  <a:pt x="1771" y="2243"/>
                </a:lnTo>
                <a:lnTo>
                  <a:pt x="1802" y="2269"/>
                </a:lnTo>
                <a:lnTo>
                  <a:pt x="1812" y="2276"/>
                </a:lnTo>
                <a:lnTo>
                  <a:pt x="1868" y="2316"/>
                </a:lnTo>
                <a:lnTo>
                  <a:pt x="1923" y="2351"/>
                </a:lnTo>
                <a:lnTo>
                  <a:pt x="1978" y="2381"/>
                </a:lnTo>
                <a:lnTo>
                  <a:pt x="2033" y="2405"/>
                </a:lnTo>
                <a:lnTo>
                  <a:pt x="2085" y="2425"/>
                </a:lnTo>
                <a:lnTo>
                  <a:pt x="2136" y="2439"/>
                </a:lnTo>
                <a:lnTo>
                  <a:pt x="2185" y="2447"/>
                </a:lnTo>
                <a:lnTo>
                  <a:pt x="2232" y="2451"/>
                </a:lnTo>
                <a:lnTo>
                  <a:pt x="2269" y="2448"/>
                </a:lnTo>
                <a:lnTo>
                  <a:pt x="2304" y="2441"/>
                </a:lnTo>
                <a:lnTo>
                  <a:pt x="2335" y="2430"/>
                </a:lnTo>
                <a:lnTo>
                  <a:pt x="2365" y="2413"/>
                </a:lnTo>
                <a:lnTo>
                  <a:pt x="2390" y="2394"/>
                </a:lnTo>
                <a:lnTo>
                  <a:pt x="2411" y="2367"/>
                </a:lnTo>
                <a:lnTo>
                  <a:pt x="2427" y="2338"/>
                </a:lnTo>
                <a:lnTo>
                  <a:pt x="2438" y="2304"/>
                </a:lnTo>
                <a:lnTo>
                  <a:pt x="2445" y="2268"/>
                </a:lnTo>
                <a:lnTo>
                  <a:pt x="2446" y="2230"/>
                </a:lnTo>
                <a:lnTo>
                  <a:pt x="2444" y="2188"/>
                </a:lnTo>
                <a:lnTo>
                  <a:pt x="2435" y="2145"/>
                </a:lnTo>
                <a:lnTo>
                  <a:pt x="2424" y="2099"/>
                </a:lnTo>
                <a:lnTo>
                  <a:pt x="2408" y="2051"/>
                </a:lnTo>
                <a:lnTo>
                  <a:pt x="2387" y="2004"/>
                </a:lnTo>
                <a:lnTo>
                  <a:pt x="2362" y="1955"/>
                </a:lnTo>
                <a:lnTo>
                  <a:pt x="2333" y="1905"/>
                </a:lnTo>
                <a:lnTo>
                  <a:pt x="2577" y="1662"/>
                </a:lnTo>
                <a:lnTo>
                  <a:pt x="2611" y="1671"/>
                </a:lnTo>
                <a:lnTo>
                  <a:pt x="2644" y="1678"/>
                </a:lnTo>
                <a:lnTo>
                  <a:pt x="2674" y="1681"/>
                </a:lnTo>
                <a:lnTo>
                  <a:pt x="2704" y="1680"/>
                </a:lnTo>
                <a:lnTo>
                  <a:pt x="2731" y="1676"/>
                </a:lnTo>
                <a:lnTo>
                  <a:pt x="2757" y="1667"/>
                </a:lnTo>
                <a:lnTo>
                  <a:pt x="2779" y="1656"/>
                </a:lnTo>
                <a:lnTo>
                  <a:pt x="2799" y="1640"/>
                </a:lnTo>
                <a:lnTo>
                  <a:pt x="2816" y="1619"/>
                </a:lnTo>
                <a:lnTo>
                  <a:pt x="2829" y="1594"/>
                </a:lnTo>
                <a:lnTo>
                  <a:pt x="2837" y="1566"/>
                </a:lnTo>
                <a:lnTo>
                  <a:pt x="2840" y="1536"/>
                </a:lnTo>
                <a:lnTo>
                  <a:pt x="2839" y="1505"/>
                </a:lnTo>
                <a:lnTo>
                  <a:pt x="2836" y="1471"/>
                </a:lnTo>
                <a:lnTo>
                  <a:pt x="2826" y="1435"/>
                </a:lnTo>
                <a:lnTo>
                  <a:pt x="2814" y="1399"/>
                </a:lnTo>
                <a:lnTo>
                  <a:pt x="2797" y="1361"/>
                </a:lnTo>
                <a:lnTo>
                  <a:pt x="2778" y="1323"/>
                </a:lnTo>
                <a:lnTo>
                  <a:pt x="2754" y="1285"/>
                </a:lnTo>
                <a:lnTo>
                  <a:pt x="2726" y="1247"/>
                </a:lnTo>
                <a:lnTo>
                  <a:pt x="2696" y="1210"/>
                </a:lnTo>
                <a:lnTo>
                  <a:pt x="2661" y="1174"/>
                </a:lnTo>
                <a:lnTo>
                  <a:pt x="2625" y="1140"/>
                </a:lnTo>
                <a:lnTo>
                  <a:pt x="2588" y="1109"/>
                </a:lnTo>
                <a:lnTo>
                  <a:pt x="2551" y="1082"/>
                </a:lnTo>
                <a:lnTo>
                  <a:pt x="2512" y="1058"/>
                </a:lnTo>
                <a:lnTo>
                  <a:pt x="2475" y="1038"/>
                </a:lnTo>
                <a:lnTo>
                  <a:pt x="2438" y="1022"/>
                </a:lnTo>
                <a:lnTo>
                  <a:pt x="2401" y="1009"/>
                </a:lnTo>
                <a:lnTo>
                  <a:pt x="2366" y="1001"/>
                </a:lnTo>
                <a:lnTo>
                  <a:pt x="2332" y="996"/>
                </a:lnTo>
                <a:lnTo>
                  <a:pt x="2299" y="996"/>
                </a:lnTo>
                <a:close/>
                <a:moveTo>
                  <a:pt x="1919" y="0"/>
                </a:moveTo>
                <a:lnTo>
                  <a:pt x="2036" y="3"/>
                </a:lnTo>
                <a:lnTo>
                  <a:pt x="2152" y="14"/>
                </a:lnTo>
                <a:lnTo>
                  <a:pt x="2266" y="31"/>
                </a:lnTo>
                <a:lnTo>
                  <a:pt x="2376" y="55"/>
                </a:lnTo>
                <a:lnTo>
                  <a:pt x="2484" y="84"/>
                </a:lnTo>
                <a:lnTo>
                  <a:pt x="2590" y="120"/>
                </a:lnTo>
                <a:lnTo>
                  <a:pt x="2693" y="162"/>
                </a:lnTo>
                <a:lnTo>
                  <a:pt x="2793" y="209"/>
                </a:lnTo>
                <a:lnTo>
                  <a:pt x="2889" y="262"/>
                </a:lnTo>
                <a:lnTo>
                  <a:pt x="2982" y="320"/>
                </a:lnTo>
                <a:lnTo>
                  <a:pt x="3072" y="384"/>
                </a:lnTo>
                <a:lnTo>
                  <a:pt x="3157" y="451"/>
                </a:lnTo>
                <a:lnTo>
                  <a:pt x="3238" y="525"/>
                </a:lnTo>
                <a:lnTo>
                  <a:pt x="3315" y="602"/>
                </a:lnTo>
                <a:lnTo>
                  <a:pt x="3389" y="683"/>
                </a:lnTo>
                <a:lnTo>
                  <a:pt x="3456" y="768"/>
                </a:lnTo>
                <a:lnTo>
                  <a:pt x="3520" y="858"/>
                </a:lnTo>
                <a:lnTo>
                  <a:pt x="3578" y="951"/>
                </a:lnTo>
                <a:lnTo>
                  <a:pt x="3631" y="1047"/>
                </a:lnTo>
                <a:lnTo>
                  <a:pt x="3678" y="1147"/>
                </a:lnTo>
                <a:lnTo>
                  <a:pt x="3720" y="1250"/>
                </a:lnTo>
                <a:lnTo>
                  <a:pt x="3756" y="1356"/>
                </a:lnTo>
                <a:lnTo>
                  <a:pt x="3785" y="1464"/>
                </a:lnTo>
                <a:lnTo>
                  <a:pt x="3809" y="1574"/>
                </a:lnTo>
                <a:lnTo>
                  <a:pt x="3826" y="1688"/>
                </a:lnTo>
                <a:lnTo>
                  <a:pt x="3837" y="1802"/>
                </a:lnTo>
                <a:lnTo>
                  <a:pt x="3840" y="1919"/>
                </a:lnTo>
                <a:lnTo>
                  <a:pt x="3837" y="2036"/>
                </a:lnTo>
                <a:lnTo>
                  <a:pt x="3826" y="2152"/>
                </a:lnTo>
                <a:lnTo>
                  <a:pt x="3809" y="2266"/>
                </a:lnTo>
                <a:lnTo>
                  <a:pt x="3785" y="2376"/>
                </a:lnTo>
                <a:lnTo>
                  <a:pt x="3756" y="2484"/>
                </a:lnTo>
                <a:lnTo>
                  <a:pt x="3720" y="2590"/>
                </a:lnTo>
                <a:lnTo>
                  <a:pt x="3678" y="2693"/>
                </a:lnTo>
                <a:lnTo>
                  <a:pt x="3631" y="2793"/>
                </a:lnTo>
                <a:lnTo>
                  <a:pt x="3578" y="2889"/>
                </a:lnTo>
                <a:lnTo>
                  <a:pt x="3520" y="2982"/>
                </a:lnTo>
                <a:lnTo>
                  <a:pt x="3456" y="3072"/>
                </a:lnTo>
                <a:lnTo>
                  <a:pt x="3389" y="3157"/>
                </a:lnTo>
                <a:lnTo>
                  <a:pt x="3315" y="3238"/>
                </a:lnTo>
                <a:lnTo>
                  <a:pt x="3238" y="3315"/>
                </a:lnTo>
                <a:lnTo>
                  <a:pt x="3157" y="3389"/>
                </a:lnTo>
                <a:lnTo>
                  <a:pt x="3072" y="3456"/>
                </a:lnTo>
                <a:lnTo>
                  <a:pt x="2982" y="3520"/>
                </a:lnTo>
                <a:lnTo>
                  <a:pt x="2889" y="3578"/>
                </a:lnTo>
                <a:lnTo>
                  <a:pt x="2793" y="3631"/>
                </a:lnTo>
                <a:lnTo>
                  <a:pt x="2693" y="3678"/>
                </a:lnTo>
                <a:lnTo>
                  <a:pt x="2590" y="3720"/>
                </a:lnTo>
                <a:lnTo>
                  <a:pt x="2484" y="3756"/>
                </a:lnTo>
                <a:lnTo>
                  <a:pt x="2376" y="3785"/>
                </a:lnTo>
                <a:lnTo>
                  <a:pt x="2266" y="3809"/>
                </a:lnTo>
                <a:lnTo>
                  <a:pt x="2152" y="3826"/>
                </a:lnTo>
                <a:lnTo>
                  <a:pt x="2036" y="3837"/>
                </a:lnTo>
                <a:lnTo>
                  <a:pt x="1919" y="3840"/>
                </a:lnTo>
                <a:lnTo>
                  <a:pt x="1802" y="3837"/>
                </a:lnTo>
                <a:lnTo>
                  <a:pt x="1688" y="3826"/>
                </a:lnTo>
                <a:lnTo>
                  <a:pt x="1574" y="3809"/>
                </a:lnTo>
                <a:lnTo>
                  <a:pt x="1464" y="3785"/>
                </a:lnTo>
                <a:lnTo>
                  <a:pt x="1356" y="3756"/>
                </a:lnTo>
                <a:lnTo>
                  <a:pt x="1250" y="3720"/>
                </a:lnTo>
                <a:lnTo>
                  <a:pt x="1147" y="3678"/>
                </a:lnTo>
                <a:lnTo>
                  <a:pt x="1047" y="3631"/>
                </a:lnTo>
                <a:lnTo>
                  <a:pt x="951" y="3578"/>
                </a:lnTo>
                <a:lnTo>
                  <a:pt x="858" y="3520"/>
                </a:lnTo>
                <a:lnTo>
                  <a:pt x="768" y="3456"/>
                </a:lnTo>
                <a:lnTo>
                  <a:pt x="683" y="3389"/>
                </a:lnTo>
                <a:lnTo>
                  <a:pt x="602" y="3315"/>
                </a:lnTo>
                <a:lnTo>
                  <a:pt x="525" y="3238"/>
                </a:lnTo>
                <a:lnTo>
                  <a:pt x="451" y="3157"/>
                </a:lnTo>
                <a:lnTo>
                  <a:pt x="384" y="3072"/>
                </a:lnTo>
                <a:lnTo>
                  <a:pt x="320" y="2982"/>
                </a:lnTo>
                <a:lnTo>
                  <a:pt x="262" y="2889"/>
                </a:lnTo>
                <a:lnTo>
                  <a:pt x="209" y="2793"/>
                </a:lnTo>
                <a:lnTo>
                  <a:pt x="162" y="2693"/>
                </a:lnTo>
                <a:lnTo>
                  <a:pt x="120" y="2590"/>
                </a:lnTo>
                <a:lnTo>
                  <a:pt x="84" y="2484"/>
                </a:lnTo>
                <a:lnTo>
                  <a:pt x="55" y="2376"/>
                </a:lnTo>
                <a:lnTo>
                  <a:pt x="31" y="2266"/>
                </a:lnTo>
                <a:lnTo>
                  <a:pt x="14" y="2152"/>
                </a:lnTo>
                <a:lnTo>
                  <a:pt x="3" y="2036"/>
                </a:lnTo>
                <a:lnTo>
                  <a:pt x="0" y="1919"/>
                </a:lnTo>
                <a:lnTo>
                  <a:pt x="3" y="1802"/>
                </a:lnTo>
                <a:lnTo>
                  <a:pt x="14" y="1688"/>
                </a:lnTo>
                <a:lnTo>
                  <a:pt x="31" y="1574"/>
                </a:lnTo>
                <a:lnTo>
                  <a:pt x="55" y="1464"/>
                </a:lnTo>
                <a:lnTo>
                  <a:pt x="84" y="1356"/>
                </a:lnTo>
                <a:lnTo>
                  <a:pt x="120" y="1250"/>
                </a:lnTo>
                <a:lnTo>
                  <a:pt x="162" y="1147"/>
                </a:lnTo>
                <a:lnTo>
                  <a:pt x="209" y="1047"/>
                </a:lnTo>
                <a:lnTo>
                  <a:pt x="262" y="951"/>
                </a:lnTo>
                <a:lnTo>
                  <a:pt x="320" y="858"/>
                </a:lnTo>
                <a:lnTo>
                  <a:pt x="384" y="768"/>
                </a:lnTo>
                <a:lnTo>
                  <a:pt x="451" y="683"/>
                </a:lnTo>
                <a:lnTo>
                  <a:pt x="525" y="602"/>
                </a:lnTo>
                <a:lnTo>
                  <a:pt x="602" y="525"/>
                </a:lnTo>
                <a:lnTo>
                  <a:pt x="683" y="451"/>
                </a:lnTo>
                <a:lnTo>
                  <a:pt x="768" y="384"/>
                </a:lnTo>
                <a:lnTo>
                  <a:pt x="858" y="320"/>
                </a:lnTo>
                <a:lnTo>
                  <a:pt x="951" y="262"/>
                </a:lnTo>
                <a:lnTo>
                  <a:pt x="1047" y="209"/>
                </a:lnTo>
                <a:lnTo>
                  <a:pt x="1147" y="162"/>
                </a:lnTo>
                <a:lnTo>
                  <a:pt x="1250" y="120"/>
                </a:lnTo>
                <a:lnTo>
                  <a:pt x="1356" y="84"/>
                </a:lnTo>
                <a:lnTo>
                  <a:pt x="1464" y="55"/>
                </a:lnTo>
                <a:lnTo>
                  <a:pt x="1574" y="31"/>
                </a:lnTo>
                <a:lnTo>
                  <a:pt x="1688" y="14"/>
                </a:lnTo>
                <a:lnTo>
                  <a:pt x="1802" y="3"/>
                </a:lnTo>
                <a:lnTo>
                  <a:pt x="1919" y="0"/>
                </a:lnTo>
                <a:close/>
              </a:path>
            </a:pathLst>
          </a:custGeom>
          <a:solidFill>
            <a:srgbClr val="00C4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9" name="Freeform 1325">
            <a:extLst>
              <a:ext uri="{FF2B5EF4-FFF2-40B4-BE49-F238E27FC236}">
                <a16:creationId xmlns:a16="http://schemas.microsoft.com/office/drawing/2014/main" xmlns="" id="{9031B9B5-3890-4C96-B0EF-615AFDD9EEE2}"/>
              </a:ext>
            </a:extLst>
          </p:cNvPr>
          <p:cNvSpPr>
            <a:spLocks noEditPoints="1"/>
          </p:cNvSpPr>
          <p:nvPr/>
        </p:nvSpPr>
        <p:spPr bwMode="auto">
          <a:xfrm>
            <a:off x="5692159" y="4452281"/>
            <a:ext cx="312620" cy="292014"/>
          </a:xfrm>
          <a:custGeom>
            <a:avLst/>
            <a:gdLst>
              <a:gd name="T0" fmla="*/ 1681 w 3840"/>
              <a:gd name="T1" fmla="*/ 2342 h 3840"/>
              <a:gd name="T2" fmla="*/ 1494 w 3840"/>
              <a:gd name="T3" fmla="*/ 2154 h 3840"/>
              <a:gd name="T4" fmla="*/ 2242 w 3840"/>
              <a:gd name="T5" fmla="*/ 1008 h 3840"/>
              <a:gd name="T6" fmla="*/ 2168 w 3840"/>
              <a:gd name="T7" fmla="*/ 1080 h 3840"/>
              <a:gd name="T8" fmla="*/ 2157 w 3840"/>
              <a:gd name="T9" fmla="*/ 1193 h 3840"/>
              <a:gd name="T10" fmla="*/ 1880 w 3840"/>
              <a:gd name="T11" fmla="*/ 1473 h 3840"/>
              <a:gd name="T12" fmla="*/ 1687 w 3840"/>
              <a:gd name="T13" fmla="*/ 1399 h 3840"/>
              <a:gd name="T14" fmla="*/ 1528 w 3840"/>
              <a:gd name="T15" fmla="*/ 1398 h 3840"/>
              <a:gd name="T16" fmla="*/ 1422 w 3840"/>
              <a:gd name="T17" fmla="*/ 1472 h 3840"/>
              <a:gd name="T18" fmla="*/ 1386 w 3840"/>
              <a:gd name="T19" fmla="*/ 1607 h 3840"/>
              <a:gd name="T20" fmla="*/ 1423 w 3840"/>
              <a:gd name="T21" fmla="*/ 1783 h 3840"/>
              <a:gd name="T22" fmla="*/ 1526 w 3840"/>
              <a:gd name="T23" fmla="*/ 1976 h 3840"/>
              <a:gd name="T24" fmla="*/ 1609 w 3840"/>
              <a:gd name="T25" fmla="*/ 2084 h 3840"/>
              <a:gd name="T26" fmla="*/ 1729 w 3840"/>
              <a:gd name="T27" fmla="*/ 2207 h 3840"/>
              <a:gd name="T28" fmla="*/ 1812 w 3840"/>
              <a:gd name="T29" fmla="*/ 2276 h 3840"/>
              <a:gd name="T30" fmla="*/ 2033 w 3840"/>
              <a:gd name="T31" fmla="*/ 2405 h 3840"/>
              <a:gd name="T32" fmla="*/ 2232 w 3840"/>
              <a:gd name="T33" fmla="*/ 2451 h 3840"/>
              <a:gd name="T34" fmla="*/ 2365 w 3840"/>
              <a:gd name="T35" fmla="*/ 2413 h 3840"/>
              <a:gd name="T36" fmla="*/ 2438 w 3840"/>
              <a:gd name="T37" fmla="*/ 2304 h 3840"/>
              <a:gd name="T38" fmla="*/ 2435 w 3840"/>
              <a:gd name="T39" fmla="*/ 2145 h 3840"/>
              <a:gd name="T40" fmla="*/ 2362 w 3840"/>
              <a:gd name="T41" fmla="*/ 1955 h 3840"/>
              <a:gd name="T42" fmla="*/ 2644 w 3840"/>
              <a:gd name="T43" fmla="*/ 1678 h 3840"/>
              <a:gd name="T44" fmla="*/ 2757 w 3840"/>
              <a:gd name="T45" fmla="*/ 1667 h 3840"/>
              <a:gd name="T46" fmla="*/ 2829 w 3840"/>
              <a:gd name="T47" fmla="*/ 1594 h 3840"/>
              <a:gd name="T48" fmla="*/ 2836 w 3840"/>
              <a:gd name="T49" fmla="*/ 1471 h 3840"/>
              <a:gd name="T50" fmla="*/ 2778 w 3840"/>
              <a:gd name="T51" fmla="*/ 1323 h 3840"/>
              <a:gd name="T52" fmla="*/ 2661 w 3840"/>
              <a:gd name="T53" fmla="*/ 1174 h 3840"/>
              <a:gd name="T54" fmla="*/ 2512 w 3840"/>
              <a:gd name="T55" fmla="*/ 1058 h 3840"/>
              <a:gd name="T56" fmla="*/ 2366 w 3840"/>
              <a:gd name="T57" fmla="*/ 1001 h 3840"/>
              <a:gd name="T58" fmla="*/ 2036 w 3840"/>
              <a:gd name="T59" fmla="*/ 3 h 3840"/>
              <a:gd name="T60" fmla="*/ 2484 w 3840"/>
              <a:gd name="T61" fmla="*/ 84 h 3840"/>
              <a:gd name="T62" fmla="*/ 2889 w 3840"/>
              <a:gd name="T63" fmla="*/ 262 h 3840"/>
              <a:gd name="T64" fmla="*/ 3238 w 3840"/>
              <a:gd name="T65" fmla="*/ 525 h 3840"/>
              <a:gd name="T66" fmla="*/ 3520 w 3840"/>
              <a:gd name="T67" fmla="*/ 858 h 3840"/>
              <a:gd name="T68" fmla="*/ 3720 w 3840"/>
              <a:gd name="T69" fmla="*/ 1250 h 3840"/>
              <a:gd name="T70" fmla="*/ 3826 w 3840"/>
              <a:gd name="T71" fmla="*/ 1688 h 3840"/>
              <a:gd name="T72" fmla="*/ 3826 w 3840"/>
              <a:gd name="T73" fmla="*/ 2152 h 3840"/>
              <a:gd name="T74" fmla="*/ 3720 w 3840"/>
              <a:gd name="T75" fmla="*/ 2590 h 3840"/>
              <a:gd name="T76" fmla="*/ 3520 w 3840"/>
              <a:gd name="T77" fmla="*/ 2982 h 3840"/>
              <a:gd name="T78" fmla="*/ 3238 w 3840"/>
              <a:gd name="T79" fmla="*/ 3315 h 3840"/>
              <a:gd name="T80" fmla="*/ 2889 w 3840"/>
              <a:gd name="T81" fmla="*/ 3578 h 3840"/>
              <a:gd name="T82" fmla="*/ 2484 w 3840"/>
              <a:gd name="T83" fmla="*/ 3756 h 3840"/>
              <a:gd name="T84" fmla="*/ 2036 w 3840"/>
              <a:gd name="T85" fmla="*/ 3837 h 3840"/>
              <a:gd name="T86" fmla="*/ 1574 w 3840"/>
              <a:gd name="T87" fmla="*/ 3809 h 3840"/>
              <a:gd name="T88" fmla="*/ 1147 w 3840"/>
              <a:gd name="T89" fmla="*/ 3678 h 3840"/>
              <a:gd name="T90" fmla="*/ 768 w 3840"/>
              <a:gd name="T91" fmla="*/ 3456 h 3840"/>
              <a:gd name="T92" fmla="*/ 451 w 3840"/>
              <a:gd name="T93" fmla="*/ 3157 h 3840"/>
              <a:gd name="T94" fmla="*/ 209 w 3840"/>
              <a:gd name="T95" fmla="*/ 2793 h 3840"/>
              <a:gd name="T96" fmla="*/ 55 w 3840"/>
              <a:gd name="T97" fmla="*/ 2376 h 3840"/>
              <a:gd name="T98" fmla="*/ 0 w 3840"/>
              <a:gd name="T99" fmla="*/ 1919 h 3840"/>
              <a:gd name="T100" fmla="*/ 55 w 3840"/>
              <a:gd name="T101" fmla="*/ 1464 h 3840"/>
              <a:gd name="T102" fmla="*/ 209 w 3840"/>
              <a:gd name="T103" fmla="*/ 1047 h 3840"/>
              <a:gd name="T104" fmla="*/ 451 w 3840"/>
              <a:gd name="T105" fmla="*/ 683 h 3840"/>
              <a:gd name="T106" fmla="*/ 768 w 3840"/>
              <a:gd name="T107" fmla="*/ 384 h 3840"/>
              <a:gd name="T108" fmla="*/ 1147 w 3840"/>
              <a:gd name="T109" fmla="*/ 162 h 3840"/>
              <a:gd name="T110" fmla="*/ 1574 w 3840"/>
              <a:gd name="T111" fmla="*/ 31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40" h="3840">
                <a:moveTo>
                  <a:pt x="1455" y="2104"/>
                </a:moveTo>
                <a:lnTo>
                  <a:pt x="1000" y="2837"/>
                </a:lnTo>
                <a:lnTo>
                  <a:pt x="1731" y="2382"/>
                </a:lnTo>
                <a:lnTo>
                  <a:pt x="1681" y="2342"/>
                </a:lnTo>
                <a:lnTo>
                  <a:pt x="1631" y="2298"/>
                </a:lnTo>
                <a:lnTo>
                  <a:pt x="1584" y="2253"/>
                </a:lnTo>
                <a:lnTo>
                  <a:pt x="1537" y="2204"/>
                </a:lnTo>
                <a:lnTo>
                  <a:pt x="1494" y="2154"/>
                </a:lnTo>
                <a:lnTo>
                  <a:pt x="1455" y="2104"/>
                </a:lnTo>
                <a:close/>
                <a:moveTo>
                  <a:pt x="2299" y="996"/>
                </a:moveTo>
                <a:lnTo>
                  <a:pt x="2269" y="1000"/>
                </a:lnTo>
                <a:lnTo>
                  <a:pt x="2242" y="1008"/>
                </a:lnTo>
                <a:lnTo>
                  <a:pt x="2218" y="1021"/>
                </a:lnTo>
                <a:lnTo>
                  <a:pt x="2197" y="1037"/>
                </a:lnTo>
                <a:lnTo>
                  <a:pt x="2181" y="1057"/>
                </a:lnTo>
                <a:lnTo>
                  <a:pt x="2168" y="1080"/>
                </a:lnTo>
                <a:lnTo>
                  <a:pt x="2160" y="1104"/>
                </a:lnTo>
                <a:lnTo>
                  <a:pt x="2156" y="1132"/>
                </a:lnTo>
                <a:lnTo>
                  <a:pt x="2155" y="1161"/>
                </a:lnTo>
                <a:lnTo>
                  <a:pt x="2157" y="1193"/>
                </a:lnTo>
                <a:lnTo>
                  <a:pt x="2164" y="1225"/>
                </a:lnTo>
                <a:lnTo>
                  <a:pt x="2175" y="1259"/>
                </a:lnTo>
                <a:lnTo>
                  <a:pt x="1930" y="1502"/>
                </a:lnTo>
                <a:lnTo>
                  <a:pt x="1880" y="1473"/>
                </a:lnTo>
                <a:lnTo>
                  <a:pt x="1830" y="1448"/>
                </a:lnTo>
                <a:lnTo>
                  <a:pt x="1782" y="1427"/>
                </a:lnTo>
                <a:lnTo>
                  <a:pt x="1734" y="1410"/>
                </a:lnTo>
                <a:lnTo>
                  <a:pt x="1687" y="1399"/>
                </a:lnTo>
                <a:lnTo>
                  <a:pt x="1643" y="1392"/>
                </a:lnTo>
                <a:lnTo>
                  <a:pt x="1601" y="1389"/>
                </a:lnTo>
                <a:lnTo>
                  <a:pt x="1563" y="1392"/>
                </a:lnTo>
                <a:lnTo>
                  <a:pt x="1528" y="1398"/>
                </a:lnTo>
                <a:lnTo>
                  <a:pt x="1496" y="1409"/>
                </a:lnTo>
                <a:lnTo>
                  <a:pt x="1467" y="1425"/>
                </a:lnTo>
                <a:lnTo>
                  <a:pt x="1443" y="1446"/>
                </a:lnTo>
                <a:lnTo>
                  <a:pt x="1422" y="1472"/>
                </a:lnTo>
                <a:lnTo>
                  <a:pt x="1406" y="1501"/>
                </a:lnTo>
                <a:lnTo>
                  <a:pt x="1394" y="1534"/>
                </a:lnTo>
                <a:lnTo>
                  <a:pt x="1388" y="1569"/>
                </a:lnTo>
                <a:lnTo>
                  <a:pt x="1386" y="1607"/>
                </a:lnTo>
                <a:lnTo>
                  <a:pt x="1388" y="1649"/>
                </a:lnTo>
                <a:lnTo>
                  <a:pt x="1395" y="1691"/>
                </a:lnTo>
                <a:lnTo>
                  <a:pt x="1407" y="1736"/>
                </a:lnTo>
                <a:lnTo>
                  <a:pt x="1423" y="1783"/>
                </a:lnTo>
                <a:lnTo>
                  <a:pt x="1443" y="1829"/>
                </a:lnTo>
                <a:lnTo>
                  <a:pt x="1466" y="1878"/>
                </a:lnTo>
                <a:lnTo>
                  <a:pt x="1494" y="1927"/>
                </a:lnTo>
                <a:lnTo>
                  <a:pt x="1526" y="1976"/>
                </a:lnTo>
                <a:lnTo>
                  <a:pt x="1562" y="2025"/>
                </a:lnTo>
                <a:lnTo>
                  <a:pt x="1565" y="2029"/>
                </a:lnTo>
                <a:lnTo>
                  <a:pt x="1595" y="2069"/>
                </a:lnTo>
                <a:lnTo>
                  <a:pt x="1609" y="2084"/>
                </a:lnTo>
                <a:lnTo>
                  <a:pt x="1634" y="2113"/>
                </a:lnTo>
                <a:lnTo>
                  <a:pt x="1677" y="2159"/>
                </a:lnTo>
                <a:lnTo>
                  <a:pt x="1718" y="2197"/>
                </a:lnTo>
                <a:lnTo>
                  <a:pt x="1729" y="2207"/>
                </a:lnTo>
                <a:lnTo>
                  <a:pt x="1758" y="2233"/>
                </a:lnTo>
                <a:lnTo>
                  <a:pt x="1771" y="2243"/>
                </a:lnTo>
                <a:lnTo>
                  <a:pt x="1802" y="2269"/>
                </a:lnTo>
                <a:lnTo>
                  <a:pt x="1812" y="2276"/>
                </a:lnTo>
                <a:lnTo>
                  <a:pt x="1868" y="2316"/>
                </a:lnTo>
                <a:lnTo>
                  <a:pt x="1923" y="2351"/>
                </a:lnTo>
                <a:lnTo>
                  <a:pt x="1978" y="2381"/>
                </a:lnTo>
                <a:lnTo>
                  <a:pt x="2033" y="2405"/>
                </a:lnTo>
                <a:lnTo>
                  <a:pt x="2085" y="2425"/>
                </a:lnTo>
                <a:lnTo>
                  <a:pt x="2136" y="2439"/>
                </a:lnTo>
                <a:lnTo>
                  <a:pt x="2185" y="2447"/>
                </a:lnTo>
                <a:lnTo>
                  <a:pt x="2232" y="2451"/>
                </a:lnTo>
                <a:lnTo>
                  <a:pt x="2269" y="2448"/>
                </a:lnTo>
                <a:lnTo>
                  <a:pt x="2304" y="2441"/>
                </a:lnTo>
                <a:lnTo>
                  <a:pt x="2335" y="2430"/>
                </a:lnTo>
                <a:lnTo>
                  <a:pt x="2365" y="2413"/>
                </a:lnTo>
                <a:lnTo>
                  <a:pt x="2390" y="2394"/>
                </a:lnTo>
                <a:lnTo>
                  <a:pt x="2411" y="2367"/>
                </a:lnTo>
                <a:lnTo>
                  <a:pt x="2427" y="2338"/>
                </a:lnTo>
                <a:lnTo>
                  <a:pt x="2438" y="2304"/>
                </a:lnTo>
                <a:lnTo>
                  <a:pt x="2445" y="2268"/>
                </a:lnTo>
                <a:lnTo>
                  <a:pt x="2446" y="2230"/>
                </a:lnTo>
                <a:lnTo>
                  <a:pt x="2444" y="2188"/>
                </a:lnTo>
                <a:lnTo>
                  <a:pt x="2435" y="2145"/>
                </a:lnTo>
                <a:lnTo>
                  <a:pt x="2424" y="2099"/>
                </a:lnTo>
                <a:lnTo>
                  <a:pt x="2408" y="2051"/>
                </a:lnTo>
                <a:lnTo>
                  <a:pt x="2387" y="2004"/>
                </a:lnTo>
                <a:lnTo>
                  <a:pt x="2362" y="1955"/>
                </a:lnTo>
                <a:lnTo>
                  <a:pt x="2333" y="1905"/>
                </a:lnTo>
                <a:lnTo>
                  <a:pt x="2577" y="1662"/>
                </a:lnTo>
                <a:lnTo>
                  <a:pt x="2611" y="1671"/>
                </a:lnTo>
                <a:lnTo>
                  <a:pt x="2644" y="1678"/>
                </a:lnTo>
                <a:lnTo>
                  <a:pt x="2674" y="1681"/>
                </a:lnTo>
                <a:lnTo>
                  <a:pt x="2704" y="1680"/>
                </a:lnTo>
                <a:lnTo>
                  <a:pt x="2731" y="1676"/>
                </a:lnTo>
                <a:lnTo>
                  <a:pt x="2757" y="1667"/>
                </a:lnTo>
                <a:lnTo>
                  <a:pt x="2779" y="1656"/>
                </a:lnTo>
                <a:lnTo>
                  <a:pt x="2799" y="1640"/>
                </a:lnTo>
                <a:lnTo>
                  <a:pt x="2816" y="1619"/>
                </a:lnTo>
                <a:lnTo>
                  <a:pt x="2829" y="1594"/>
                </a:lnTo>
                <a:lnTo>
                  <a:pt x="2837" y="1566"/>
                </a:lnTo>
                <a:lnTo>
                  <a:pt x="2840" y="1536"/>
                </a:lnTo>
                <a:lnTo>
                  <a:pt x="2839" y="1505"/>
                </a:lnTo>
                <a:lnTo>
                  <a:pt x="2836" y="1471"/>
                </a:lnTo>
                <a:lnTo>
                  <a:pt x="2826" y="1435"/>
                </a:lnTo>
                <a:lnTo>
                  <a:pt x="2814" y="1399"/>
                </a:lnTo>
                <a:lnTo>
                  <a:pt x="2797" y="1361"/>
                </a:lnTo>
                <a:lnTo>
                  <a:pt x="2778" y="1323"/>
                </a:lnTo>
                <a:lnTo>
                  <a:pt x="2754" y="1285"/>
                </a:lnTo>
                <a:lnTo>
                  <a:pt x="2726" y="1247"/>
                </a:lnTo>
                <a:lnTo>
                  <a:pt x="2696" y="1210"/>
                </a:lnTo>
                <a:lnTo>
                  <a:pt x="2661" y="1174"/>
                </a:lnTo>
                <a:lnTo>
                  <a:pt x="2625" y="1140"/>
                </a:lnTo>
                <a:lnTo>
                  <a:pt x="2588" y="1109"/>
                </a:lnTo>
                <a:lnTo>
                  <a:pt x="2551" y="1082"/>
                </a:lnTo>
                <a:lnTo>
                  <a:pt x="2512" y="1058"/>
                </a:lnTo>
                <a:lnTo>
                  <a:pt x="2475" y="1038"/>
                </a:lnTo>
                <a:lnTo>
                  <a:pt x="2438" y="1022"/>
                </a:lnTo>
                <a:lnTo>
                  <a:pt x="2401" y="1009"/>
                </a:lnTo>
                <a:lnTo>
                  <a:pt x="2366" y="1001"/>
                </a:lnTo>
                <a:lnTo>
                  <a:pt x="2332" y="996"/>
                </a:lnTo>
                <a:lnTo>
                  <a:pt x="2299" y="996"/>
                </a:lnTo>
                <a:close/>
                <a:moveTo>
                  <a:pt x="1919" y="0"/>
                </a:moveTo>
                <a:lnTo>
                  <a:pt x="2036" y="3"/>
                </a:lnTo>
                <a:lnTo>
                  <a:pt x="2152" y="14"/>
                </a:lnTo>
                <a:lnTo>
                  <a:pt x="2266" y="31"/>
                </a:lnTo>
                <a:lnTo>
                  <a:pt x="2376" y="55"/>
                </a:lnTo>
                <a:lnTo>
                  <a:pt x="2484" y="84"/>
                </a:lnTo>
                <a:lnTo>
                  <a:pt x="2590" y="120"/>
                </a:lnTo>
                <a:lnTo>
                  <a:pt x="2693" y="162"/>
                </a:lnTo>
                <a:lnTo>
                  <a:pt x="2793" y="209"/>
                </a:lnTo>
                <a:lnTo>
                  <a:pt x="2889" y="262"/>
                </a:lnTo>
                <a:lnTo>
                  <a:pt x="2982" y="320"/>
                </a:lnTo>
                <a:lnTo>
                  <a:pt x="3072" y="384"/>
                </a:lnTo>
                <a:lnTo>
                  <a:pt x="3157" y="451"/>
                </a:lnTo>
                <a:lnTo>
                  <a:pt x="3238" y="525"/>
                </a:lnTo>
                <a:lnTo>
                  <a:pt x="3315" y="602"/>
                </a:lnTo>
                <a:lnTo>
                  <a:pt x="3389" y="683"/>
                </a:lnTo>
                <a:lnTo>
                  <a:pt x="3456" y="768"/>
                </a:lnTo>
                <a:lnTo>
                  <a:pt x="3520" y="858"/>
                </a:lnTo>
                <a:lnTo>
                  <a:pt x="3578" y="951"/>
                </a:lnTo>
                <a:lnTo>
                  <a:pt x="3631" y="1047"/>
                </a:lnTo>
                <a:lnTo>
                  <a:pt x="3678" y="1147"/>
                </a:lnTo>
                <a:lnTo>
                  <a:pt x="3720" y="1250"/>
                </a:lnTo>
                <a:lnTo>
                  <a:pt x="3756" y="1356"/>
                </a:lnTo>
                <a:lnTo>
                  <a:pt x="3785" y="1464"/>
                </a:lnTo>
                <a:lnTo>
                  <a:pt x="3809" y="1574"/>
                </a:lnTo>
                <a:lnTo>
                  <a:pt x="3826" y="1688"/>
                </a:lnTo>
                <a:lnTo>
                  <a:pt x="3837" y="1802"/>
                </a:lnTo>
                <a:lnTo>
                  <a:pt x="3840" y="1919"/>
                </a:lnTo>
                <a:lnTo>
                  <a:pt x="3837" y="2036"/>
                </a:lnTo>
                <a:lnTo>
                  <a:pt x="3826" y="2152"/>
                </a:lnTo>
                <a:lnTo>
                  <a:pt x="3809" y="2266"/>
                </a:lnTo>
                <a:lnTo>
                  <a:pt x="3785" y="2376"/>
                </a:lnTo>
                <a:lnTo>
                  <a:pt x="3756" y="2484"/>
                </a:lnTo>
                <a:lnTo>
                  <a:pt x="3720" y="2590"/>
                </a:lnTo>
                <a:lnTo>
                  <a:pt x="3678" y="2693"/>
                </a:lnTo>
                <a:lnTo>
                  <a:pt x="3631" y="2793"/>
                </a:lnTo>
                <a:lnTo>
                  <a:pt x="3578" y="2889"/>
                </a:lnTo>
                <a:lnTo>
                  <a:pt x="3520" y="2982"/>
                </a:lnTo>
                <a:lnTo>
                  <a:pt x="3456" y="3072"/>
                </a:lnTo>
                <a:lnTo>
                  <a:pt x="3389" y="3157"/>
                </a:lnTo>
                <a:lnTo>
                  <a:pt x="3315" y="3238"/>
                </a:lnTo>
                <a:lnTo>
                  <a:pt x="3238" y="3315"/>
                </a:lnTo>
                <a:lnTo>
                  <a:pt x="3157" y="3389"/>
                </a:lnTo>
                <a:lnTo>
                  <a:pt x="3072" y="3456"/>
                </a:lnTo>
                <a:lnTo>
                  <a:pt x="2982" y="3520"/>
                </a:lnTo>
                <a:lnTo>
                  <a:pt x="2889" y="3578"/>
                </a:lnTo>
                <a:lnTo>
                  <a:pt x="2793" y="3631"/>
                </a:lnTo>
                <a:lnTo>
                  <a:pt x="2693" y="3678"/>
                </a:lnTo>
                <a:lnTo>
                  <a:pt x="2590" y="3720"/>
                </a:lnTo>
                <a:lnTo>
                  <a:pt x="2484" y="3756"/>
                </a:lnTo>
                <a:lnTo>
                  <a:pt x="2376" y="3785"/>
                </a:lnTo>
                <a:lnTo>
                  <a:pt x="2266" y="3809"/>
                </a:lnTo>
                <a:lnTo>
                  <a:pt x="2152" y="3826"/>
                </a:lnTo>
                <a:lnTo>
                  <a:pt x="2036" y="3837"/>
                </a:lnTo>
                <a:lnTo>
                  <a:pt x="1919" y="3840"/>
                </a:lnTo>
                <a:lnTo>
                  <a:pt x="1802" y="3837"/>
                </a:lnTo>
                <a:lnTo>
                  <a:pt x="1688" y="3826"/>
                </a:lnTo>
                <a:lnTo>
                  <a:pt x="1574" y="3809"/>
                </a:lnTo>
                <a:lnTo>
                  <a:pt x="1464" y="3785"/>
                </a:lnTo>
                <a:lnTo>
                  <a:pt x="1356" y="3756"/>
                </a:lnTo>
                <a:lnTo>
                  <a:pt x="1250" y="3720"/>
                </a:lnTo>
                <a:lnTo>
                  <a:pt x="1147" y="3678"/>
                </a:lnTo>
                <a:lnTo>
                  <a:pt x="1047" y="3631"/>
                </a:lnTo>
                <a:lnTo>
                  <a:pt x="951" y="3578"/>
                </a:lnTo>
                <a:lnTo>
                  <a:pt x="858" y="3520"/>
                </a:lnTo>
                <a:lnTo>
                  <a:pt x="768" y="3456"/>
                </a:lnTo>
                <a:lnTo>
                  <a:pt x="683" y="3389"/>
                </a:lnTo>
                <a:lnTo>
                  <a:pt x="602" y="3315"/>
                </a:lnTo>
                <a:lnTo>
                  <a:pt x="525" y="3238"/>
                </a:lnTo>
                <a:lnTo>
                  <a:pt x="451" y="3157"/>
                </a:lnTo>
                <a:lnTo>
                  <a:pt x="384" y="3072"/>
                </a:lnTo>
                <a:lnTo>
                  <a:pt x="320" y="2982"/>
                </a:lnTo>
                <a:lnTo>
                  <a:pt x="262" y="2889"/>
                </a:lnTo>
                <a:lnTo>
                  <a:pt x="209" y="2793"/>
                </a:lnTo>
                <a:lnTo>
                  <a:pt x="162" y="2693"/>
                </a:lnTo>
                <a:lnTo>
                  <a:pt x="120" y="2590"/>
                </a:lnTo>
                <a:lnTo>
                  <a:pt x="84" y="2484"/>
                </a:lnTo>
                <a:lnTo>
                  <a:pt x="55" y="2376"/>
                </a:lnTo>
                <a:lnTo>
                  <a:pt x="31" y="2266"/>
                </a:lnTo>
                <a:lnTo>
                  <a:pt x="14" y="2152"/>
                </a:lnTo>
                <a:lnTo>
                  <a:pt x="3" y="2036"/>
                </a:lnTo>
                <a:lnTo>
                  <a:pt x="0" y="1919"/>
                </a:lnTo>
                <a:lnTo>
                  <a:pt x="3" y="1802"/>
                </a:lnTo>
                <a:lnTo>
                  <a:pt x="14" y="1688"/>
                </a:lnTo>
                <a:lnTo>
                  <a:pt x="31" y="1574"/>
                </a:lnTo>
                <a:lnTo>
                  <a:pt x="55" y="1464"/>
                </a:lnTo>
                <a:lnTo>
                  <a:pt x="84" y="1356"/>
                </a:lnTo>
                <a:lnTo>
                  <a:pt x="120" y="1250"/>
                </a:lnTo>
                <a:lnTo>
                  <a:pt x="162" y="1147"/>
                </a:lnTo>
                <a:lnTo>
                  <a:pt x="209" y="1047"/>
                </a:lnTo>
                <a:lnTo>
                  <a:pt x="262" y="951"/>
                </a:lnTo>
                <a:lnTo>
                  <a:pt x="320" y="858"/>
                </a:lnTo>
                <a:lnTo>
                  <a:pt x="384" y="768"/>
                </a:lnTo>
                <a:lnTo>
                  <a:pt x="451" y="683"/>
                </a:lnTo>
                <a:lnTo>
                  <a:pt x="525" y="602"/>
                </a:lnTo>
                <a:lnTo>
                  <a:pt x="602" y="525"/>
                </a:lnTo>
                <a:lnTo>
                  <a:pt x="683" y="451"/>
                </a:lnTo>
                <a:lnTo>
                  <a:pt x="768" y="384"/>
                </a:lnTo>
                <a:lnTo>
                  <a:pt x="858" y="320"/>
                </a:lnTo>
                <a:lnTo>
                  <a:pt x="951" y="262"/>
                </a:lnTo>
                <a:lnTo>
                  <a:pt x="1047" y="209"/>
                </a:lnTo>
                <a:lnTo>
                  <a:pt x="1147" y="162"/>
                </a:lnTo>
                <a:lnTo>
                  <a:pt x="1250" y="120"/>
                </a:lnTo>
                <a:lnTo>
                  <a:pt x="1356" y="84"/>
                </a:lnTo>
                <a:lnTo>
                  <a:pt x="1464" y="55"/>
                </a:lnTo>
                <a:lnTo>
                  <a:pt x="1574" y="31"/>
                </a:lnTo>
                <a:lnTo>
                  <a:pt x="1688" y="14"/>
                </a:lnTo>
                <a:lnTo>
                  <a:pt x="1802" y="3"/>
                </a:lnTo>
                <a:lnTo>
                  <a:pt x="1919" y="0"/>
                </a:lnTo>
                <a:close/>
              </a:path>
            </a:pathLst>
          </a:custGeom>
          <a:solidFill>
            <a:srgbClr val="00C4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0" name="Freeform: Shape 139">
            <a:extLst>
              <a:ext uri="{FF2B5EF4-FFF2-40B4-BE49-F238E27FC236}">
                <a16:creationId xmlns:a16="http://schemas.microsoft.com/office/drawing/2014/main" xmlns="" id="{55EF41D5-D380-4456-A27F-A36A0AC960E0}"/>
              </a:ext>
            </a:extLst>
          </p:cNvPr>
          <p:cNvSpPr/>
          <p:nvPr/>
        </p:nvSpPr>
        <p:spPr>
          <a:xfrm>
            <a:off x="0" y="4160108"/>
            <a:ext cx="12192000" cy="2742853"/>
          </a:xfrm>
          <a:custGeom>
            <a:avLst/>
            <a:gdLst>
              <a:gd name="connsiteX0" fmla="*/ 11660982 w 11660982"/>
              <a:gd name="connsiteY0" fmla="*/ 0 h 1462794"/>
              <a:gd name="connsiteX1" fmla="*/ 11660982 w 11660982"/>
              <a:gd name="connsiteY1" fmla="*/ 1462794 h 1462794"/>
              <a:gd name="connsiteX2" fmla="*/ 0 w 11660982"/>
              <a:gd name="connsiteY2" fmla="*/ 1462794 h 1462794"/>
              <a:gd name="connsiteX3" fmla="*/ 0 w 11660982"/>
              <a:gd name="connsiteY3" fmla="*/ 951619 h 1462794"/>
              <a:gd name="connsiteX4" fmla="*/ 238529 w 11660982"/>
              <a:gd name="connsiteY4" fmla="*/ 989325 h 1462794"/>
              <a:gd name="connsiteX5" fmla="*/ 5210175 w 11660982"/>
              <a:gd name="connsiteY5" fmla="*/ 1084175 h 1462794"/>
              <a:gd name="connsiteX6" fmla="*/ 11658115 w 11660982"/>
              <a:gd name="connsiteY6" fmla="*/ 880 h 14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0982" h="1462794">
                <a:moveTo>
                  <a:pt x="11660982" y="0"/>
                </a:moveTo>
                <a:lnTo>
                  <a:pt x="11660982" y="1462794"/>
                </a:lnTo>
                <a:lnTo>
                  <a:pt x="0" y="1462794"/>
                </a:lnTo>
                <a:lnTo>
                  <a:pt x="0" y="951619"/>
                </a:lnTo>
                <a:lnTo>
                  <a:pt x="238529" y="989325"/>
                </a:lnTo>
                <a:cubicBezTo>
                  <a:pt x="1691026" y="1190769"/>
                  <a:pt x="3650191" y="1171488"/>
                  <a:pt x="5210175" y="1084175"/>
                </a:cubicBezTo>
                <a:cubicBezTo>
                  <a:pt x="7195608" y="973050"/>
                  <a:pt x="10038324" y="472988"/>
                  <a:pt x="11658115" y="88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outerShdw blurRad="774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8">
            <a:extLst>
              <a:ext uri="{FF2B5EF4-FFF2-40B4-BE49-F238E27FC236}">
                <a16:creationId xmlns:a16="http://schemas.microsoft.com/office/drawing/2014/main" xmlns="" id="{879B1740-04DB-4080-B577-76181E3CB450}"/>
              </a:ext>
            </a:extLst>
          </p:cNvPr>
          <p:cNvSpPr/>
          <p:nvPr/>
        </p:nvSpPr>
        <p:spPr>
          <a:xfrm>
            <a:off x="0" y="5120632"/>
            <a:ext cx="12192000" cy="1655675"/>
          </a:xfrm>
          <a:custGeom>
            <a:avLst/>
            <a:gdLst>
              <a:gd name="connsiteX0" fmla="*/ 11660982 w 11660982"/>
              <a:gd name="connsiteY0" fmla="*/ 0 h 1462794"/>
              <a:gd name="connsiteX1" fmla="*/ 11660982 w 11660982"/>
              <a:gd name="connsiteY1" fmla="*/ 1462794 h 1462794"/>
              <a:gd name="connsiteX2" fmla="*/ 0 w 11660982"/>
              <a:gd name="connsiteY2" fmla="*/ 1462794 h 1462794"/>
              <a:gd name="connsiteX3" fmla="*/ 0 w 11660982"/>
              <a:gd name="connsiteY3" fmla="*/ 951619 h 1462794"/>
              <a:gd name="connsiteX4" fmla="*/ 238529 w 11660982"/>
              <a:gd name="connsiteY4" fmla="*/ 989325 h 1462794"/>
              <a:gd name="connsiteX5" fmla="*/ 5210175 w 11660982"/>
              <a:gd name="connsiteY5" fmla="*/ 1084175 h 1462794"/>
              <a:gd name="connsiteX6" fmla="*/ 11658115 w 11660982"/>
              <a:gd name="connsiteY6" fmla="*/ 880 h 14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0982" h="1462794">
                <a:moveTo>
                  <a:pt x="11660982" y="0"/>
                </a:moveTo>
                <a:lnTo>
                  <a:pt x="11660982" y="1462794"/>
                </a:lnTo>
                <a:lnTo>
                  <a:pt x="0" y="1462794"/>
                </a:lnTo>
                <a:lnTo>
                  <a:pt x="0" y="951619"/>
                </a:lnTo>
                <a:lnTo>
                  <a:pt x="238529" y="989325"/>
                </a:lnTo>
                <a:cubicBezTo>
                  <a:pt x="1691026" y="1190769"/>
                  <a:pt x="3650191" y="1171488"/>
                  <a:pt x="5210175" y="1084175"/>
                </a:cubicBezTo>
                <a:cubicBezTo>
                  <a:pt x="7195608" y="973050"/>
                  <a:pt x="10038324" y="472988"/>
                  <a:pt x="11658115" y="88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>
            <a:outerShdw blurRad="774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10932" y="288747"/>
            <a:ext cx="515398" cy="617126"/>
            <a:chOff x="10596655" y="199898"/>
            <a:chExt cx="1168933" cy="1399654"/>
          </a:xfrm>
        </p:grpSpPr>
        <p:sp>
          <p:nvSpPr>
            <p:cNvPr id="24" name="Donut 23"/>
            <p:cNvSpPr/>
            <p:nvPr/>
          </p:nvSpPr>
          <p:spPr>
            <a:xfrm>
              <a:off x="10600156" y="199898"/>
              <a:ext cx="842235" cy="842235"/>
            </a:xfrm>
            <a:prstGeom prst="donut">
              <a:avLst>
                <a:gd name="adj" fmla="val 16483"/>
              </a:avLst>
            </a:prstGeom>
            <a:solidFill>
              <a:srgbClr val="0D8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10596655" y="1188790"/>
              <a:ext cx="410762" cy="410762"/>
            </a:xfrm>
            <a:prstGeom prst="donut">
              <a:avLst>
                <a:gd name="adj" fmla="val 16483"/>
              </a:avLst>
            </a:prstGeom>
            <a:solidFill>
              <a:srgbClr val="E8C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11216784" y="1026046"/>
              <a:ext cx="548804" cy="548804"/>
            </a:xfrm>
            <a:prstGeom prst="donut">
              <a:avLst>
                <a:gd name="adj" fmla="val 16483"/>
              </a:avLst>
            </a:prstGeom>
            <a:solidFill>
              <a:srgbClr val="1A1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265127" y="351537"/>
            <a:ext cx="515398" cy="617126"/>
            <a:chOff x="10596655" y="199898"/>
            <a:chExt cx="1168933" cy="1399654"/>
          </a:xfrm>
        </p:grpSpPr>
        <p:sp>
          <p:nvSpPr>
            <p:cNvPr id="28" name="Donut 27"/>
            <p:cNvSpPr/>
            <p:nvPr/>
          </p:nvSpPr>
          <p:spPr>
            <a:xfrm>
              <a:off x="10600156" y="199898"/>
              <a:ext cx="842235" cy="842235"/>
            </a:xfrm>
            <a:prstGeom prst="donut">
              <a:avLst>
                <a:gd name="adj" fmla="val 16483"/>
              </a:avLst>
            </a:prstGeom>
            <a:solidFill>
              <a:srgbClr val="0D8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Donut 28"/>
            <p:cNvSpPr/>
            <p:nvPr/>
          </p:nvSpPr>
          <p:spPr>
            <a:xfrm>
              <a:off x="10596655" y="1188790"/>
              <a:ext cx="410762" cy="410762"/>
            </a:xfrm>
            <a:prstGeom prst="donut">
              <a:avLst>
                <a:gd name="adj" fmla="val 16483"/>
              </a:avLst>
            </a:prstGeom>
            <a:solidFill>
              <a:srgbClr val="E8C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onut 29"/>
            <p:cNvSpPr/>
            <p:nvPr/>
          </p:nvSpPr>
          <p:spPr>
            <a:xfrm>
              <a:off x="11216784" y="1026046"/>
              <a:ext cx="548804" cy="548804"/>
            </a:xfrm>
            <a:prstGeom prst="donut">
              <a:avLst>
                <a:gd name="adj" fmla="val 16483"/>
              </a:avLst>
            </a:prstGeom>
            <a:solidFill>
              <a:srgbClr val="1A1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-1629424" y="3144734"/>
            <a:ext cx="4740812" cy="4740812"/>
          </a:xfrm>
          <a:prstGeom prst="donut">
            <a:avLst>
              <a:gd name="adj" fmla="val 13973"/>
            </a:avLst>
          </a:prstGeom>
          <a:solidFill>
            <a:srgbClr val="0D808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23" name="Rectangle 22"/>
          <p:cNvSpPr/>
          <p:nvPr/>
        </p:nvSpPr>
        <p:spPr>
          <a:xfrm>
            <a:off x="456597" y="2899457"/>
            <a:ext cx="6047234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Your </a:t>
            </a:r>
            <a:r>
              <a:rPr lang="en-GB" sz="28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USP(Unique selling proposition) </a:t>
            </a:r>
            <a:r>
              <a:rPr lang="en-GB" sz="28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is laser focused, </a:t>
            </a:r>
            <a:endParaRPr lang="en-GB" sz="2800" b="1" dirty="0" smtClean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But…..Your USIP (Unique social impact proposition) </a:t>
            </a:r>
            <a:r>
              <a:rPr lang="en-GB" sz="2800" b="1" dirty="0">
                <a:solidFill>
                  <a:srgbClr val="1A1D48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is scattershot or absent</a:t>
            </a:r>
            <a:endParaRPr lang="en-US" sz="2800" b="1" dirty="0">
              <a:solidFill>
                <a:srgbClr val="1A1D48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ference" id="{B1388269-6A25-4F35-91BE-E59A597AB25F}" vid="{EA621A8F-389C-4766-B7E5-1B2B7E9ADDBF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319</Words>
  <Application>Microsoft Office PowerPoint</Application>
  <PresentationFormat>Custom</PresentationFormat>
  <Paragraphs>31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Office Theme</vt:lpstr>
      <vt:lpstr>2_Office Theme</vt:lpstr>
      <vt:lpstr>RetrospectVTI</vt:lpstr>
      <vt:lpstr>7_Office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NOEL AKPATA</cp:lastModifiedBy>
  <cp:revision>50</cp:revision>
  <dcterms:created xsi:type="dcterms:W3CDTF">2020-07-12T15:29:29Z</dcterms:created>
  <dcterms:modified xsi:type="dcterms:W3CDTF">2020-07-14T14:54:28Z</dcterms:modified>
</cp:coreProperties>
</file>